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8" r:id="rId3"/>
    <p:sldId id="271" r:id="rId4"/>
    <p:sldId id="272" r:id="rId5"/>
    <p:sldId id="269" r:id="rId6"/>
    <p:sldId id="270" r:id="rId7"/>
    <p:sldId id="273" r:id="rId8"/>
    <p:sldId id="276" r:id="rId9"/>
    <p:sldId id="274" r:id="rId10"/>
    <p:sldId id="275" r:id="rId11"/>
  </p:sldIdLst>
  <p:sldSz cx="12192000" cy="6858000"/>
  <p:notesSz cx="9601200" cy="15087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1C5DBA-39A8-4A91-8BFC-3F311B6F1C8C}">
          <p14:sldIdLst>
            <p14:sldId id="256"/>
            <p14:sldId id="268"/>
            <p14:sldId id="271"/>
            <p14:sldId id="272"/>
            <p14:sldId id="269"/>
            <p14:sldId id="270"/>
            <p14:sldId id="273"/>
            <p14:sldId id="276"/>
            <p14:sldId id="274"/>
            <p14:sldId id="27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on Heredia" initials="jH" lastIdx="4" clrIdx="0">
    <p:extLst>
      <p:ext uri="{19B8F6BF-5375-455C-9EA6-DF929625EA0E}">
        <p15:presenceInfo xmlns:p15="http://schemas.microsoft.com/office/powerpoint/2012/main" userId="828ef332f1ffd1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51" autoAdjust="0"/>
    <p:restoredTop sz="93229" autoAdjust="0"/>
  </p:normalViewPr>
  <p:slideViewPr>
    <p:cSldViewPr snapToGrid="0">
      <p:cViewPr varScale="1">
        <p:scale>
          <a:sx n="133" d="100"/>
          <a:sy n="133" d="100"/>
        </p:scale>
        <p:origin x="156" y="52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DE8C83-FAF4-4DE2-B644-8F7D774EEAC6}"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C74AE19D-731A-4191-B9D3-15CE8AFBCB72}">
      <dgm:prSet phldrT="[Text]"/>
      <dgm:spPr/>
      <dgm:t>
        <a:bodyPr/>
        <a:lstStyle/>
        <a:p>
          <a:r>
            <a:rPr lang="en-US" dirty="0"/>
            <a:t>DOCUMENTATION FILE</a:t>
          </a:r>
        </a:p>
      </dgm:t>
    </dgm:pt>
    <dgm:pt modelId="{DF8C8848-A40A-48AA-A7F1-ED58B55C4F49}" type="parTrans" cxnId="{FB0A1E18-5BF1-4434-A685-0FFDD141A270}">
      <dgm:prSet/>
      <dgm:spPr/>
      <dgm:t>
        <a:bodyPr/>
        <a:lstStyle/>
        <a:p>
          <a:endParaRPr lang="en-US"/>
        </a:p>
      </dgm:t>
    </dgm:pt>
    <dgm:pt modelId="{EFDA8C12-2FA5-4254-813F-DE8F6E66F67D}" type="sibTrans" cxnId="{FB0A1E18-5BF1-4434-A685-0FFDD141A270}">
      <dgm:prSet/>
      <dgm:spPr/>
      <dgm:t>
        <a:bodyPr/>
        <a:lstStyle/>
        <a:p>
          <a:endParaRPr lang="en-US"/>
        </a:p>
      </dgm:t>
    </dgm:pt>
    <dgm:pt modelId="{CCB6DABF-C60A-4A5A-B631-E1EF323CFE8E}">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13970" tIns="13970" rIns="13970" bIns="13970" numCol="1" spcCol="1270" anchor="ctr" anchorCtr="0"/>
        <a:lstStyle/>
        <a:p>
          <a:pPr marL="0" lvl="0" indent="0" algn="l" defTabSz="488950">
            <a:lnSpc>
              <a:spcPct val="90000"/>
            </a:lnSpc>
            <a:spcBef>
              <a:spcPct val="0"/>
            </a:spcBef>
            <a:spcAft>
              <a:spcPct val="35000"/>
            </a:spcAft>
            <a:buNone/>
          </a:pPr>
          <a:r>
            <a:rPr lang="en-US" sz="1100" kern="1200" dirty="0">
              <a:solidFill>
                <a:prstClr val="white"/>
              </a:solidFill>
              <a:latin typeface="Calibri" panose="020F0502020204030204"/>
              <a:ea typeface="+mn-ea"/>
              <a:cs typeface="+mn-cs"/>
            </a:rPr>
            <a:t>BUILDING TYPE 1</a:t>
          </a:r>
        </a:p>
      </dgm:t>
    </dgm:pt>
    <dgm:pt modelId="{7F0A9E2B-6EAF-4C9C-A48D-50BA9ECBD714}" type="parTrans" cxnId="{EABD0F4F-E693-4186-8439-DB5EFE6051D5}">
      <dgm:prSet/>
      <dgm:spPr>
        <a:solidFill>
          <a:schemeClr val="bg2">
            <a:lumMod val="50000"/>
          </a:schemeClr>
        </a:solidFill>
      </dgm:spPr>
      <dgm:t>
        <a:bodyPr/>
        <a:lstStyle/>
        <a:p>
          <a:endParaRPr lang="en-US"/>
        </a:p>
      </dgm:t>
    </dgm:pt>
    <dgm:pt modelId="{9D6B13A1-1172-4AB3-9FDC-BE296239D4B2}" type="sibTrans" cxnId="{EABD0F4F-E693-4186-8439-DB5EFE6051D5}">
      <dgm:prSet/>
      <dgm:spPr/>
      <dgm:t>
        <a:bodyPr/>
        <a:lstStyle/>
        <a:p>
          <a:endParaRPr lang="en-US"/>
        </a:p>
      </dgm:t>
    </dgm:pt>
    <dgm:pt modelId="{B7D2CF3E-4BE3-4880-BF55-F70AB7ECA6A9}">
      <dgm:prSet phldrT="[Text]"/>
      <dgm:spPr/>
      <dgm:t>
        <a:bodyPr/>
        <a:lstStyle/>
        <a:p>
          <a:r>
            <a:rPr lang="en-US" dirty="0"/>
            <a:t>BUILDING TYPE 2</a:t>
          </a:r>
        </a:p>
      </dgm:t>
    </dgm:pt>
    <dgm:pt modelId="{7E019BF1-A117-4B58-A640-C9A813A694FC}" type="parTrans" cxnId="{4AD4692B-4B39-4ECF-A96D-47C38A8FBED8}">
      <dgm:prSet/>
      <dgm:spPr>
        <a:solidFill>
          <a:schemeClr val="bg2">
            <a:lumMod val="50000"/>
          </a:schemeClr>
        </a:solidFill>
      </dgm:spPr>
      <dgm:t>
        <a:bodyPr/>
        <a:lstStyle/>
        <a:p>
          <a:endParaRPr lang="en-US"/>
        </a:p>
      </dgm:t>
    </dgm:pt>
    <dgm:pt modelId="{21E732D4-423A-47CD-A74D-12A1EE6AC144}" type="sibTrans" cxnId="{4AD4692B-4B39-4ECF-A96D-47C38A8FBED8}">
      <dgm:prSet/>
      <dgm:spPr/>
      <dgm:t>
        <a:bodyPr/>
        <a:lstStyle/>
        <a:p>
          <a:endParaRPr lang="en-US"/>
        </a:p>
      </dgm:t>
    </dgm:pt>
    <dgm:pt modelId="{A68167AE-7587-45C4-BF52-E2766B0CD826}">
      <dgm:prSet phldrT="[Text]"/>
      <dgm:spPr/>
      <dgm:t>
        <a:bodyPr/>
        <a:lstStyle/>
        <a:p>
          <a:r>
            <a:rPr lang="en-US" dirty="0"/>
            <a:t>SURVEY FILE</a:t>
          </a:r>
        </a:p>
      </dgm:t>
    </dgm:pt>
    <dgm:pt modelId="{D8B7F1F4-5264-4D94-AFEA-1D47C8BFD0BB}" type="parTrans" cxnId="{7BFF329F-6BD3-4A31-8017-856B036D5F7C}">
      <dgm:prSet/>
      <dgm:spPr>
        <a:solidFill>
          <a:schemeClr val="bg2">
            <a:lumMod val="50000"/>
          </a:schemeClr>
        </a:solidFill>
      </dgm:spPr>
      <dgm:t>
        <a:bodyPr/>
        <a:lstStyle/>
        <a:p>
          <a:endParaRPr lang="en-US"/>
        </a:p>
      </dgm:t>
    </dgm:pt>
    <dgm:pt modelId="{A831CFD6-63C1-40D5-93F8-F5E5A4E51BE9}" type="sibTrans" cxnId="{7BFF329F-6BD3-4A31-8017-856B036D5F7C}">
      <dgm:prSet/>
      <dgm:spPr/>
      <dgm:t>
        <a:bodyPr/>
        <a:lstStyle/>
        <a:p>
          <a:endParaRPr lang="en-US"/>
        </a:p>
      </dgm:t>
    </dgm:pt>
    <dgm:pt modelId="{062EFAB3-129F-40B6-8B0F-242CB0DEA479}">
      <dgm:prSet phldrT="[Text]"/>
      <dgm:spPr/>
      <dgm:t>
        <a:bodyPr/>
        <a:lstStyle/>
        <a:p>
          <a:r>
            <a:rPr lang="en-US" dirty="0"/>
            <a:t>RVT CONSULTANTS</a:t>
          </a:r>
        </a:p>
      </dgm:t>
    </dgm:pt>
    <dgm:pt modelId="{CAC26A84-7288-4058-9587-45954D01CD8B}" type="parTrans" cxnId="{4758FCBB-D5A3-43FC-B907-82F84213CC56}">
      <dgm:prSet/>
      <dgm:spPr>
        <a:solidFill>
          <a:schemeClr val="accent2">
            <a:lumMod val="60000"/>
            <a:lumOff val="40000"/>
          </a:schemeClr>
        </a:solidFill>
      </dgm:spPr>
      <dgm:t>
        <a:bodyPr/>
        <a:lstStyle/>
        <a:p>
          <a:endParaRPr lang="en-US"/>
        </a:p>
      </dgm:t>
    </dgm:pt>
    <dgm:pt modelId="{31ED674F-1AC9-40B1-A834-81CC749B4049}" type="sibTrans" cxnId="{4758FCBB-D5A3-43FC-B907-82F84213CC56}">
      <dgm:prSet/>
      <dgm:spPr/>
      <dgm:t>
        <a:bodyPr/>
        <a:lstStyle/>
        <a:p>
          <a:endParaRPr lang="en-US"/>
        </a:p>
      </dgm:t>
    </dgm:pt>
    <dgm:pt modelId="{89888DB1-99D2-48D5-B216-7A12D0EA3E2F}">
      <dgm:prSet phldrT="[Text]"/>
      <dgm:spPr/>
      <dgm:t>
        <a:bodyPr/>
        <a:lstStyle/>
        <a:p>
          <a:r>
            <a:rPr lang="en-US" dirty="0"/>
            <a:t>UNIT A2</a:t>
          </a:r>
        </a:p>
      </dgm:t>
    </dgm:pt>
    <dgm:pt modelId="{967FA845-BACF-4F65-B461-36D1CAB635E3}" type="parTrans" cxnId="{D87F1211-0770-4FF6-9E1F-9DFC3339B66C}">
      <dgm:prSet/>
      <dgm:spPr/>
      <dgm:t>
        <a:bodyPr/>
        <a:lstStyle/>
        <a:p>
          <a:endParaRPr lang="en-US"/>
        </a:p>
      </dgm:t>
    </dgm:pt>
    <dgm:pt modelId="{DDC5A77E-57FE-4949-9C9B-C5F9DE999F06}" type="sibTrans" cxnId="{D87F1211-0770-4FF6-9E1F-9DFC3339B66C}">
      <dgm:prSet/>
      <dgm:spPr/>
      <dgm:t>
        <a:bodyPr/>
        <a:lstStyle/>
        <a:p>
          <a:endParaRPr lang="en-US"/>
        </a:p>
      </dgm:t>
    </dgm:pt>
    <dgm:pt modelId="{8EFB5F76-9824-48C4-8D81-556280B22091}">
      <dgm:prSet phldrT="[Text]"/>
      <dgm:spPr/>
      <dgm:t>
        <a:bodyPr/>
        <a:lstStyle/>
        <a:p>
          <a:r>
            <a:rPr lang="en-US" dirty="0"/>
            <a:t>UNIT B1</a:t>
          </a:r>
        </a:p>
      </dgm:t>
    </dgm:pt>
    <dgm:pt modelId="{36D29208-A8EF-4AFD-8316-829965353DD5}" type="parTrans" cxnId="{576264A4-E3EC-436C-A3AD-D4D4B4D8B748}">
      <dgm:prSet/>
      <dgm:spPr/>
      <dgm:t>
        <a:bodyPr/>
        <a:lstStyle/>
        <a:p>
          <a:endParaRPr lang="en-US"/>
        </a:p>
      </dgm:t>
    </dgm:pt>
    <dgm:pt modelId="{EFD3F3CD-4E15-4D98-A1E3-1D78F56530CE}" type="sibTrans" cxnId="{576264A4-E3EC-436C-A3AD-D4D4B4D8B748}">
      <dgm:prSet/>
      <dgm:spPr/>
      <dgm:t>
        <a:bodyPr/>
        <a:lstStyle/>
        <a:p>
          <a:endParaRPr lang="en-US"/>
        </a:p>
      </dgm:t>
    </dgm:pt>
    <dgm:pt modelId="{F30DF478-FBAE-4758-B427-96E2B730AB0E}">
      <dgm:prSet phldrT="[Text]"/>
      <dgm:spPr/>
      <dgm:t>
        <a:bodyPr/>
        <a:lstStyle/>
        <a:p>
          <a:r>
            <a:rPr lang="en-US" dirty="0"/>
            <a:t>UNIT C3</a:t>
          </a:r>
        </a:p>
      </dgm:t>
    </dgm:pt>
    <dgm:pt modelId="{17ACBF8C-F14B-48CA-A472-713B8AC15A8C}" type="parTrans" cxnId="{5F2BBCA9-2860-4C3F-A325-2F6D949340AF}">
      <dgm:prSet/>
      <dgm:spPr/>
      <dgm:t>
        <a:bodyPr/>
        <a:lstStyle/>
        <a:p>
          <a:endParaRPr lang="en-US"/>
        </a:p>
      </dgm:t>
    </dgm:pt>
    <dgm:pt modelId="{ED8B14BF-FEAE-4C23-BD31-DBB1C02B266D}" type="sibTrans" cxnId="{5F2BBCA9-2860-4C3F-A325-2F6D949340AF}">
      <dgm:prSet/>
      <dgm:spPr/>
      <dgm:t>
        <a:bodyPr/>
        <a:lstStyle/>
        <a:p>
          <a:endParaRPr lang="en-US"/>
        </a:p>
      </dgm:t>
    </dgm:pt>
    <dgm:pt modelId="{A73D57E7-92BD-48DB-ADF1-868A766EE8A7}">
      <dgm:prSet phldrT="[Text]"/>
      <dgm:spPr/>
      <dgm:t>
        <a:bodyPr/>
        <a:lstStyle/>
        <a:p>
          <a:r>
            <a:rPr lang="en-US" dirty="0"/>
            <a:t>STRUCTURAL</a:t>
          </a:r>
        </a:p>
      </dgm:t>
    </dgm:pt>
    <dgm:pt modelId="{2B19A602-34B5-4927-8436-17FA3B556ACB}" type="parTrans" cxnId="{1BDADF7D-6284-4B47-ACB8-02A9F07F5B1D}">
      <dgm:prSet/>
      <dgm:spPr/>
      <dgm:t>
        <a:bodyPr/>
        <a:lstStyle/>
        <a:p>
          <a:endParaRPr lang="en-US"/>
        </a:p>
      </dgm:t>
    </dgm:pt>
    <dgm:pt modelId="{8E797142-AC89-48E6-B38A-F75BC5728F32}" type="sibTrans" cxnId="{1BDADF7D-6284-4B47-ACB8-02A9F07F5B1D}">
      <dgm:prSet/>
      <dgm:spPr/>
      <dgm:t>
        <a:bodyPr/>
        <a:lstStyle/>
        <a:p>
          <a:endParaRPr lang="en-US"/>
        </a:p>
      </dgm:t>
    </dgm:pt>
    <dgm:pt modelId="{C1B0CCA1-4590-4C9A-9AF9-83D9D4D95FAE}">
      <dgm:prSet phldrT="[Text]"/>
      <dgm:spPr/>
      <dgm:t>
        <a:bodyPr/>
        <a:lstStyle/>
        <a:p>
          <a:r>
            <a:rPr lang="en-US" dirty="0"/>
            <a:t>MPE</a:t>
          </a:r>
        </a:p>
      </dgm:t>
    </dgm:pt>
    <dgm:pt modelId="{360D362C-9C87-4902-A6E3-3B0D38B14ADE}" type="parTrans" cxnId="{A50A86C7-48D6-4045-A569-BE8584C57E0A}">
      <dgm:prSet/>
      <dgm:spPr/>
      <dgm:t>
        <a:bodyPr/>
        <a:lstStyle/>
        <a:p>
          <a:endParaRPr lang="en-US"/>
        </a:p>
      </dgm:t>
    </dgm:pt>
    <dgm:pt modelId="{4149BB8F-4DC4-4CAF-BA8C-9EF90644E286}" type="sibTrans" cxnId="{A50A86C7-48D6-4045-A569-BE8584C57E0A}">
      <dgm:prSet/>
      <dgm:spPr/>
      <dgm:t>
        <a:bodyPr/>
        <a:lstStyle/>
        <a:p>
          <a:endParaRPr lang="en-US"/>
        </a:p>
      </dgm:t>
    </dgm:pt>
    <dgm:pt modelId="{FB8ED29E-C3B5-433B-BB02-95D7D8B29C18}">
      <dgm:prSet phldrT="[Text]"/>
      <dgm:spPr/>
      <dgm:t>
        <a:bodyPr/>
        <a:lstStyle/>
        <a:p>
          <a:r>
            <a:rPr lang="en-US" dirty="0"/>
            <a:t>LIGHTING</a:t>
          </a:r>
        </a:p>
      </dgm:t>
    </dgm:pt>
    <dgm:pt modelId="{4F87BFAD-1A60-4AAE-A1E8-C0BA93228AFA}" type="parTrans" cxnId="{FEF40FD4-E020-4828-AF71-7FA4571CD5D4}">
      <dgm:prSet/>
      <dgm:spPr/>
      <dgm:t>
        <a:bodyPr/>
        <a:lstStyle/>
        <a:p>
          <a:endParaRPr lang="en-US"/>
        </a:p>
      </dgm:t>
    </dgm:pt>
    <dgm:pt modelId="{78D91E6E-046E-45C1-BD84-1EFDD50D9DA8}" type="sibTrans" cxnId="{FEF40FD4-E020-4828-AF71-7FA4571CD5D4}">
      <dgm:prSet/>
      <dgm:spPr/>
      <dgm:t>
        <a:bodyPr/>
        <a:lstStyle/>
        <a:p>
          <a:endParaRPr lang="en-US"/>
        </a:p>
      </dgm:t>
    </dgm:pt>
    <dgm:pt modelId="{12B97905-D93D-40B2-9076-7D83B832AE3C}">
      <dgm:prSet phldrT="[Text]"/>
      <dgm:spPr/>
      <dgm:t>
        <a:bodyPr/>
        <a:lstStyle/>
        <a:p>
          <a:r>
            <a:rPr lang="en-US" dirty="0"/>
            <a:t>INTERIORS</a:t>
          </a:r>
        </a:p>
      </dgm:t>
    </dgm:pt>
    <dgm:pt modelId="{7BD38F8A-A74F-4191-97CB-42210239351A}" type="parTrans" cxnId="{CCB6B805-0008-42FB-BAF8-F5FCABD271BB}">
      <dgm:prSet/>
      <dgm:spPr/>
      <dgm:t>
        <a:bodyPr/>
        <a:lstStyle/>
        <a:p>
          <a:endParaRPr lang="en-US"/>
        </a:p>
      </dgm:t>
    </dgm:pt>
    <dgm:pt modelId="{D2CC57E6-538E-4A0D-8A2E-939021E54C12}" type="sibTrans" cxnId="{CCB6B805-0008-42FB-BAF8-F5FCABD271BB}">
      <dgm:prSet/>
      <dgm:spPr/>
      <dgm:t>
        <a:bodyPr/>
        <a:lstStyle/>
        <a:p>
          <a:endParaRPr lang="en-US"/>
        </a:p>
      </dgm:t>
    </dgm:pt>
    <dgm:pt modelId="{6E3964AF-5447-4FD4-9C9A-522768A84CE6}">
      <dgm:prSet phldrT="[Text]"/>
      <dgm:spPr/>
      <dgm:t>
        <a:bodyPr/>
        <a:lstStyle/>
        <a:p>
          <a:r>
            <a:rPr lang="en-US" dirty="0"/>
            <a:t>UNIT FILES</a:t>
          </a:r>
        </a:p>
      </dgm:t>
    </dgm:pt>
    <dgm:pt modelId="{C45E5322-C9D6-4DB6-826E-FAD94425AD7A}" type="parTrans" cxnId="{8FB871CE-52EC-4B85-B2E4-177CEB7B7709}">
      <dgm:prSet/>
      <dgm:spPr>
        <a:solidFill>
          <a:schemeClr val="bg2">
            <a:lumMod val="50000"/>
          </a:schemeClr>
        </a:solidFill>
      </dgm:spPr>
      <dgm:t>
        <a:bodyPr/>
        <a:lstStyle/>
        <a:p>
          <a:endParaRPr lang="en-US"/>
        </a:p>
      </dgm:t>
    </dgm:pt>
    <dgm:pt modelId="{E64D5E6F-52CF-4025-B171-0E10B8CBC034}" type="sibTrans" cxnId="{8FB871CE-52EC-4B85-B2E4-177CEB7B7709}">
      <dgm:prSet/>
      <dgm:spPr/>
      <dgm:t>
        <a:bodyPr/>
        <a:lstStyle/>
        <a:p>
          <a:endParaRPr lang="en-US"/>
        </a:p>
      </dgm:t>
    </dgm:pt>
    <dgm:pt modelId="{898F4767-773F-4C30-8798-DAB03BB45378}" type="pres">
      <dgm:prSet presAssocID="{35DE8C83-FAF4-4DE2-B644-8F7D774EEAC6}" presName="Name0" presStyleCnt="0">
        <dgm:presLayoutVars>
          <dgm:chMax val="1"/>
          <dgm:dir/>
          <dgm:animLvl val="ctr"/>
          <dgm:resizeHandles val="exact"/>
        </dgm:presLayoutVars>
      </dgm:prSet>
      <dgm:spPr/>
    </dgm:pt>
    <dgm:pt modelId="{4894D474-891F-4775-9445-FC6C6EC29354}" type="pres">
      <dgm:prSet presAssocID="{C74AE19D-731A-4191-B9D3-15CE8AFBCB72}" presName="centerShape" presStyleLbl="node0" presStyleIdx="0" presStyleCnt="1" custScaleY="62205"/>
      <dgm:spPr>
        <a:prstGeom prst="roundRect">
          <a:avLst/>
        </a:prstGeom>
      </dgm:spPr>
    </dgm:pt>
    <dgm:pt modelId="{0A71057E-A5C5-4F60-9863-F4DF421DD6EC}" type="pres">
      <dgm:prSet presAssocID="{7F0A9E2B-6EAF-4C9C-A48D-50BA9ECBD714}" presName="parTrans" presStyleLbl="sibTrans2D1" presStyleIdx="0" presStyleCnt="5" custAng="10800000"/>
      <dgm:spPr/>
    </dgm:pt>
    <dgm:pt modelId="{01A59C30-1654-432E-8EC8-DDE6D65D89DB}" type="pres">
      <dgm:prSet presAssocID="{7F0A9E2B-6EAF-4C9C-A48D-50BA9ECBD714}" presName="connectorText" presStyleLbl="sibTrans2D1" presStyleIdx="0" presStyleCnt="5"/>
      <dgm:spPr/>
    </dgm:pt>
    <dgm:pt modelId="{2C11F1B9-54D3-42B9-A569-E387293A4D3C}" type="pres">
      <dgm:prSet presAssocID="{CCB6DABF-C60A-4A5A-B631-E1EF323CFE8E}" presName="node" presStyleLbl="node1" presStyleIdx="0" presStyleCnt="5" custScaleY="62205">
        <dgm:presLayoutVars>
          <dgm:bulletEnabled val="1"/>
        </dgm:presLayoutVars>
      </dgm:prSet>
      <dgm:spPr>
        <a:xfrm>
          <a:off x="3298031" y="3169"/>
          <a:ext cx="1531937" cy="1531937"/>
        </a:xfrm>
        <a:prstGeom prst="roundRect">
          <a:avLst/>
        </a:prstGeom>
      </dgm:spPr>
    </dgm:pt>
    <dgm:pt modelId="{28DD080B-D890-41C7-B9AC-1D5246FA3825}" type="pres">
      <dgm:prSet presAssocID="{C45E5322-C9D6-4DB6-826E-FAD94425AD7A}" presName="parTrans" presStyleLbl="sibTrans2D1" presStyleIdx="1" presStyleCnt="5" custAng="10814158"/>
      <dgm:spPr/>
    </dgm:pt>
    <dgm:pt modelId="{F9C1F1C6-09A8-4F8C-B93B-0D57E510E353}" type="pres">
      <dgm:prSet presAssocID="{C45E5322-C9D6-4DB6-826E-FAD94425AD7A}" presName="connectorText" presStyleLbl="sibTrans2D1" presStyleIdx="1" presStyleCnt="5"/>
      <dgm:spPr/>
    </dgm:pt>
    <dgm:pt modelId="{C562A49A-80A3-4EF3-8F20-0A8893C3BC6D}" type="pres">
      <dgm:prSet presAssocID="{6E3964AF-5447-4FD4-9C9A-522768A84CE6}" presName="node" presStyleLbl="node1" presStyleIdx="1" presStyleCnt="5" custScaleY="62205">
        <dgm:presLayoutVars>
          <dgm:bulletEnabled val="1"/>
        </dgm:presLayoutVars>
      </dgm:prSet>
      <dgm:spPr>
        <a:prstGeom prst="roundRect">
          <a:avLst/>
        </a:prstGeom>
      </dgm:spPr>
    </dgm:pt>
    <dgm:pt modelId="{957F2610-1310-4253-850A-87A8A7832E12}" type="pres">
      <dgm:prSet presAssocID="{7E019BF1-A117-4B58-A640-C9A813A694FC}" presName="parTrans" presStyleLbl="sibTrans2D1" presStyleIdx="2" presStyleCnt="5" custAng="11160000"/>
      <dgm:spPr/>
    </dgm:pt>
    <dgm:pt modelId="{57A21B99-883B-41A3-8F0B-F6105A154A5F}" type="pres">
      <dgm:prSet presAssocID="{7E019BF1-A117-4B58-A640-C9A813A694FC}" presName="connectorText" presStyleLbl="sibTrans2D1" presStyleIdx="2" presStyleCnt="5"/>
      <dgm:spPr/>
    </dgm:pt>
    <dgm:pt modelId="{EAC96920-BB7F-46F1-93E0-1D3CE798201E}" type="pres">
      <dgm:prSet presAssocID="{B7D2CF3E-4BE3-4880-BF55-F70AB7ECA6A9}" presName="node" presStyleLbl="node1" presStyleIdx="2" presStyleCnt="5" custScaleY="62205">
        <dgm:presLayoutVars>
          <dgm:bulletEnabled val="1"/>
        </dgm:presLayoutVars>
      </dgm:prSet>
      <dgm:spPr>
        <a:prstGeom prst="roundRect">
          <a:avLst/>
        </a:prstGeom>
      </dgm:spPr>
    </dgm:pt>
    <dgm:pt modelId="{42EA2EDB-4A53-4278-AD44-C84415D6FD79}" type="pres">
      <dgm:prSet presAssocID="{D8B7F1F4-5264-4D94-AFEA-1D47C8BFD0BB}" presName="parTrans" presStyleLbl="sibTrans2D1" presStyleIdx="3" presStyleCnt="5" custAng="10440000"/>
      <dgm:spPr/>
    </dgm:pt>
    <dgm:pt modelId="{F0EC5E1E-B25E-4109-AD35-D14D267E4654}" type="pres">
      <dgm:prSet presAssocID="{D8B7F1F4-5264-4D94-AFEA-1D47C8BFD0BB}" presName="connectorText" presStyleLbl="sibTrans2D1" presStyleIdx="3" presStyleCnt="5"/>
      <dgm:spPr/>
    </dgm:pt>
    <dgm:pt modelId="{18494CCF-D1ED-4D29-A228-737869F3B07B}" type="pres">
      <dgm:prSet presAssocID="{A68167AE-7587-45C4-BF52-E2766B0CD826}" presName="node" presStyleLbl="node1" presStyleIdx="3" presStyleCnt="5" custScaleY="62205">
        <dgm:presLayoutVars>
          <dgm:bulletEnabled val="1"/>
        </dgm:presLayoutVars>
      </dgm:prSet>
      <dgm:spPr>
        <a:prstGeom prst="roundRect">
          <a:avLst/>
        </a:prstGeom>
      </dgm:spPr>
    </dgm:pt>
    <dgm:pt modelId="{BD0C6D38-B100-441D-B7CB-195F8C931B8B}" type="pres">
      <dgm:prSet presAssocID="{CAC26A84-7288-4058-9587-45954D01CD8B}" presName="parTrans" presStyleLbl="sibTrans2D1" presStyleIdx="4" presStyleCnt="5" custAng="10620000"/>
      <dgm:spPr/>
    </dgm:pt>
    <dgm:pt modelId="{83F20117-6046-4712-AFEC-24F96AE029B4}" type="pres">
      <dgm:prSet presAssocID="{CAC26A84-7288-4058-9587-45954D01CD8B}" presName="connectorText" presStyleLbl="sibTrans2D1" presStyleIdx="4" presStyleCnt="5"/>
      <dgm:spPr/>
    </dgm:pt>
    <dgm:pt modelId="{ABBBF7AB-9A8B-420A-9BDE-767C3A5173A7}" type="pres">
      <dgm:prSet presAssocID="{062EFAB3-129F-40B6-8B0F-242CB0DEA479}" presName="node" presStyleLbl="node1" presStyleIdx="4" presStyleCnt="5" custScaleY="69150">
        <dgm:presLayoutVars>
          <dgm:bulletEnabled val="1"/>
        </dgm:presLayoutVars>
      </dgm:prSet>
      <dgm:spPr>
        <a:prstGeom prst="roundRect">
          <a:avLst/>
        </a:prstGeom>
      </dgm:spPr>
    </dgm:pt>
  </dgm:ptLst>
  <dgm:cxnLst>
    <dgm:cxn modelId="{CCB6B805-0008-42FB-BAF8-F5FCABD271BB}" srcId="{062EFAB3-129F-40B6-8B0F-242CB0DEA479}" destId="{12B97905-D93D-40B2-9076-7D83B832AE3C}" srcOrd="3" destOrd="0" parTransId="{7BD38F8A-A74F-4191-97CB-42210239351A}" sibTransId="{D2CC57E6-538E-4A0D-8A2E-939021E54C12}"/>
    <dgm:cxn modelId="{4189D308-6FDF-4561-876E-56A02E1DB861}" type="presOf" srcId="{B7D2CF3E-4BE3-4880-BF55-F70AB7ECA6A9}" destId="{EAC96920-BB7F-46F1-93E0-1D3CE798201E}" srcOrd="0" destOrd="0" presId="urn:microsoft.com/office/officeart/2005/8/layout/radial5"/>
    <dgm:cxn modelId="{F918C70B-94AB-49A0-B1B5-2D48ADABE49D}" type="presOf" srcId="{CCB6DABF-C60A-4A5A-B631-E1EF323CFE8E}" destId="{2C11F1B9-54D3-42B9-A569-E387293A4D3C}" srcOrd="0" destOrd="0" presId="urn:microsoft.com/office/officeart/2005/8/layout/radial5"/>
    <dgm:cxn modelId="{D87F1211-0770-4FF6-9E1F-9DFC3339B66C}" srcId="{6E3964AF-5447-4FD4-9C9A-522768A84CE6}" destId="{89888DB1-99D2-48D5-B216-7A12D0EA3E2F}" srcOrd="0" destOrd="0" parTransId="{967FA845-BACF-4F65-B461-36D1CAB635E3}" sibTransId="{DDC5A77E-57FE-4949-9C9B-C5F9DE999F06}"/>
    <dgm:cxn modelId="{FB0A1E18-5BF1-4434-A685-0FFDD141A270}" srcId="{35DE8C83-FAF4-4DE2-B644-8F7D774EEAC6}" destId="{C74AE19D-731A-4191-B9D3-15CE8AFBCB72}" srcOrd="0" destOrd="0" parTransId="{DF8C8848-A40A-48AA-A7F1-ED58B55C4F49}" sibTransId="{EFDA8C12-2FA5-4254-813F-DE8F6E66F67D}"/>
    <dgm:cxn modelId="{4B26ED1A-0C7D-43DD-86E2-1D6BBA6F7D7D}" type="presOf" srcId="{CAC26A84-7288-4058-9587-45954D01CD8B}" destId="{83F20117-6046-4712-AFEC-24F96AE029B4}" srcOrd="1" destOrd="0" presId="urn:microsoft.com/office/officeart/2005/8/layout/radial5"/>
    <dgm:cxn modelId="{22B43B25-28D0-4203-8A09-0F789D5A869C}" type="presOf" srcId="{8EFB5F76-9824-48C4-8D81-556280B22091}" destId="{C562A49A-80A3-4EF3-8F20-0A8893C3BC6D}" srcOrd="0" destOrd="2" presId="urn:microsoft.com/office/officeart/2005/8/layout/radial5"/>
    <dgm:cxn modelId="{4AD4692B-4B39-4ECF-A96D-47C38A8FBED8}" srcId="{C74AE19D-731A-4191-B9D3-15CE8AFBCB72}" destId="{B7D2CF3E-4BE3-4880-BF55-F70AB7ECA6A9}" srcOrd="2" destOrd="0" parTransId="{7E019BF1-A117-4B58-A640-C9A813A694FC}" sibTransId="{21E732D4-423A-47CD-A74D-12A1EE6AC144}"/>
    <dgm:cxn modelId="{010DFD37-ACCC-4C70-8245-0EE7FE4A4D18}" type="presOf" srcId="{A73D57E7-92BD-48DB-ADF1-868A766EE8A7}" destId="{ABBBF7AB-9A8B-420A-9BDE-767C3A5173A7}" srcOrd="0" destOrd="1" presId="urn:microsoft.com/office/officeart/2005/8/layout/radial5"/>
    <dgm:cxn modelId="{A224B846-1305-4D0C-91CA-644C3EAA260B}" type="presOf" srcId="{C45E5322-C9D6-4DB6-826E-FAD94425AD7A}" destId="{28DD080B-D890-41C7-B9AC-1D5246FA3825}" srcOrd="0" destOrd="0" presId="urn:microsoft.com/office/officeart/2005/8/layout/radial5"/>
    <dgm:cxn modelId="{D8F0EF68-2252-4B34-8290-BCA2CE6BD59A}" type="presOf" srcId="{7F0A9E2B-6EAF-4C9C-A48D-50BA9ECBD714}" destId="{01A59C30-1654-432E-8EC8-DDE6D65D89DB}" srcOrd="1" destOrd="0" presId="urn:microsoft.com/office/officeart/2005/8/layout/radial5"/>
    <dgm:cxn modelId="{EABD0F4F-E693-4186-8439-DB5EFE6051D5}" srcId="{C74AE19D-731A-4191-B9D3-15CE8AFBCB72}" destId="{CCB6DABF-C60A-4A5A-B631-E1EF323CFE8E}" srcOrd="0" destOrd="0" parTransId="{7F0A9E2B-6EAF-4C9C-A48D-50BA9ECBD714}" sibTransId="{9D6B13A1-1172-4AB3-9FDC-BE296239D4B2}"/>
    <dgm:cxn modelId="{A3BA2972-5203-4459-A1F5-6C2268121A35}" type="presOf" srcId="{A68167AE-7587-45C4-BF52-E2766B0CD826}" destId="{18494CCF-D1ED-4D29-A228-737869F3B07B}" srcOrd="0" destOrd="0" presId="urn:microsoft.com/office/officeart/2005/8/layout/radial5"/>
    <dgm:cxn modelId="{8C2BC173-6D3C-4FB3-9730-1A95645F1D06}" type="presOf" srcId="{CAC26A84-7288-4058-9587-45954D01CD8B}" destId="{BD0C6D38-B100-441D-B7CB-195F8C931B8B}" srcOrd="0" destOrd="0" presId="urn:microsoft.com/office/officeart/2005/8/layout/radial5"/>
    <dgm:cxn modelId="{7E27A474-B3DB-4C6C-B838-CFCE89A94F9B}" type="presOf" srcId="{F30DF478-FBAE-4758-B427-96E2B730AB0E}" destId="{C562A49A-80A3-4EF3-8F20-0A8893C3BC6D}" srcOrd="0" destOrd="3" presId="urn:microsoft.com/office/officeart/2005/8/layout/radial5"/>
    <dgm:cxn modelId="{0DC20E7A-B8A5-4AE5-8128-0FC28D156155}" type="presOf" srcId="{D8B7F1F4-5264-4D94-AFEA-1D47C8BFD0BB}" destId="{F0EC5E1E-B25E-4109-AD35-D14D267E4654}" srcOrd="1" destOrd="0" presId="urn:microsoft.com/office/officeart/2005/8/layout/radial5"/>
    <dgm:cxn modelId="{1BDADF7D-6284-4B47-ACB8-02A9F07F5B1D}" srcId="{062EFAB3-129F-40B6-8B0F-242CB0DEA479}" destId="{A73D57E7-92BD-48DB-ADF1-868A766EE8A7}" srcOrd="0" destOrd="0" parTransId="{2B19A602-34B5-4927-8436-17FA3B556ACB}" sibTransId="{8E797142-AC89-48E6-B38A-F75BC5728F32}"/>
    <dgm:cxn modelId="{B17CA18D-B36D-43B9-99BD-D2B6F9E4FBB6}" type="presOf" srcId="{FB8ED29E-C3B5-433B-BB02-95D7D8B29C18}" destId="{ABBBF7AB-9A8B-420A-9BDE-767C3A5173A7}" srcOrd="0" destOrd="3" presId="urn:microsoft.com/office/officeart/2005/8/layout/radial5"/>
    <dgm:cxn modelId="{FF399090-87C7-4C1A-A5C5-5DDE808F26F1}" type="presOf" srcId="{D8B7F1F4-5264-4D94-AFEA-1D47C8BFD0BB}" destId="{42EA2EDB-4A53-4278-AD44-C84415D6FD79}" srcOrd="0" destOrd="0" presId="urn:microsoft.com/office/officeart/2005/8/layout/radial5"/>
    <dgm:cxn modelId="{609C1C91-97C7-4CD8-9FF9-4074211134D9}" type="presOf" srcId="{35DE8C83-FAF4-4DE2-B644-8F7D774EEAC6}" destId="{898F4767-773F-4C30-8798-DAB03BB45378}" srcOrd="0" destOrd="0" presId="urn:microsoft.com/office/officeart/2005/8/layout/radial5"/>
    <dgm:cxn modelId="{A587729A-0016-4920-9E68-0D1419F34C07}" type="presOf" srcId="{6E3964AF-5447-4FD4-9C9A-522768A84CE6}" destId="{C562A49A-80A3-4EF3-8F20-0A8893C3BC6D}" srcOrd="0" destOrd="0" presId="urn:microsoft.com/office/officeart/2005/8/layout/radial5"/>
    <dgm:cxn modelId="{7BFF329F-6BD3-4A31-8017-856B036D5F7C}" srcId="{C74AE19D-731A-4191-B9D3-15CE8AFBCB72}" destId="{A68167AE-7587-45C4-BF52-E2766B0CD826}" srcOrd="3" destOrd="0" parTransId="{D8B7F1F4-5264-4D94-AFEA-1D47C8BFD0BB}" sibTransId="{A831CFD6-63C1-40D5-93F8-F5E5A4E51BE9}"/>
    <dgm:cxn modelId="{D9B462A2-57E9-4E77-8325-911C70D37193}" type="presOf" srcId="{C45E5322-C9D6-4DB6-826E-FAD94425AD7A}" destId="{F9C1F1C6-09A8-4F8C-B93B-0D57E510E353}" srcOrd="1" destOrd="0" presId="urn:microsoft.com/office/officeart/2005/8/layout/radial5"/>
    <dgm:cxn modelId="{576264A4-E3EC-436C-A3AD-D4D4B4D8B748}" srcId="{6E3964AF-5447-4FD4-9C9A-522768A84CE6}" destId="{8EFB5F76-9824-48C4-8D81-556280B22091}" srcOrd="1" destOrd="0" parTransId="{36D29208-A8EF-4AFD-8316-829965353DD5}" sibTransId="{EFD3F3CD-4E15-4D98-A1E3-1D78F56530CE}"/>
    <dgm:cxn modelId="{A18376A4-283F-44A3-AA50-0CB4D5206D2D}" type="presOf" srcId="{062EFAB3-129F-40B6-8B0F-242CB0DEA479}" destId="{ABBBF7AB-9A8B-420A-9BDE-767C3A5173A7}" srcOrd="0" destOrd="0" presId="urn:microsoft.com/office/officeart/2005/8/layout/radial5"/>
    <dgm:cxn modelId="{74C9F8A7-4BF0-4E32-A893-C64E7EDC8B2B}" type="presOf" srcId="{C74AE19D-731A-4191-B9D3-15CE8AFBCB72}" destId="{4894D474-891F-4775-9445-FC6C6EC29354}" srcOrd="0" destOrd="0" presId="urn:microsoft.com/office/officeart/2005/8/layout/radial5"/>
    <dgm:cxn modelId="{5F2BBCA9-2860-4C3F-A325-2F6D949340AF}" srcId="{6E3964AF-5447-4FD4-9C9A-522768A84CE6}" destId="{F30DF478-FBAE-4758-B427-96E2B730AB0E}" srcOrd="2" destOrd="0" parTransId="{17ACBF8C-F14B-48CA-A472-713B8AC15A8C}" sibTransId="{ED8B14BF-FEAE-4C23-BD31-DBB1C02B266D}"/>
    <dgm:cxn modelId="{910FEFB1-D818-4082-AD60-C12E4C063BF1}" type="presOf" srcId="{7F0A9E2B-6EAF-4C9C-A48D-50BA9ECBD714}" destId="{0A71057E-A5C5-4F60-9863-F4DF421DD6EC}" srcOrd="0" destOrd="0" presId="urn:microsoft.com/office/officeart/2005/8/layout/radial5"/>
    <dgm:cxn modelId="{4758FCBB-D5A3-43FC-B907-82F84213CC56}" srcId="{C74AE19D-731A-4191-B9D3-15CE8AFBCB72}" destId="{062EFAB3-129F-40B6-8B0F-242CB0DEA479}" srcOrd="4" destOrd="0" parTransId="{CAC26A84-7288-4058-9587-45954D01CD8B}" sibTransId="{31ED674F-1AC9-40B1-A834-81CC749B4049}"/>
    <dgm:cxn modelId="{A50A86C7-48D6-4045-A569-BE8584C57E0A}" srcId="{062EFAB3-129F-40B6-8B0F-242CB0DEA479}" destId="{C1B0CCA1-4590-4C9A-9AF9-83D9D4D95FAE}" srcOrd="1" destOrd="0" parTransId="{360D362C-9C87-4902-A6E3-3B0D38B14ADE}" sibTransId="{4149BB8F-4DC4-4CAF-BA8C-9EF90644E286}"/>
    <dgm:cxn modelId="{8FB871CE-52EC-4B85-B2E4-177CEB7B7709}" srcId="{C74AE19D-731A-4191-B9D3-15CE8AFBCB72}" destId="{6E3964AF-5447-4FD4-9C9A-522768A84CE6}" srcOrd="1" destOrd="0" parTransId="{C45E5322-C9D6-4DB6-826E-FAD94425AD7A}" sibTransId="{E64D5E6F-52CF-4025-B171-0E10B8CBC034}"/>
    <dgm:cxn modelId="{BB675AD0-C9A5-4D80-860B-3A6B36D20741}" type="presOf" srcId="{C1B0CCA1-4590-4C9A-9AF9-83D9D4D95FAE}" destId="{ABBBF7AB-9A8B-420A-9BDE-767C3A5173A7}" srcOrd="0" destOrd="2" presId="urn:microsoft.com/office/officeart/2005/8/layout/radial5"/>
    <dgm:cxn modelId="{FEF40FD4-E020-4828-AF71-7FA4571CD5D4}" srcId="{062EFAB3-129F-40B6-8B0F-242CB0DEA479}" destId="{FB8ED29E-C3B5-433B-BB02-95D7D8B29C18}" srcOrd="2" destOrd="0" parTransId="{4F87BFAD-1A60-4AAE-A1E8-C0BA93228AFA}" sibTransId="{78D91E6E-046E-45C1-BD84-1EFDD50D9DA8}"/>
    <dgm:cxn modelId="{5BD598DC-1FA0-4ECE-ABA0-D7B05851CDC2}" type="presOf" srcId="{7E019BF1-A117-4B58-A640-C9A813A694FC}" destId="{957F2610-1310-4253-850A-87A8A7832E12}" srcOrd="0" destOrd="0" presId="urn:microsoft.com/office/officeart/2005/8/layout/radial5"/>
    <dgm:cxn modelId="{6A0657E3-37AC-4E05-8B16-F26E565BCA9D}" type="presOf" srcId="{89888DB1-99D2-48D5-B216-7A12D0EA3E2F}" destId="{C562A49A-80A3-4EF3-8F20-0A8893C3BC6D}" srcOrd="0" destOrd="1" presId="urn:microsoft.com/office/officeart/2005/8/layout/radial5"/>
    <dgm:cxn modelId="{B62AC2EB-A501-4635-A5BC-F2250FC44200}" type="presOf" srcId="{7E019BF1-A117-4B58-A640-C9A813A694FC}" destId="{57A21B99-883B-41A3-8F0B-F6105A154A5F}" srcOrd="1" destOrd="0" presId="urn:microsoft.com/office/officeart/2005/8/layout/radial5"/>
    <dgm:cxn modelId="{DFB0B8FD-CD76-48B7-AB9D-45F48EF8115E}" type="presOf" srcId="{12B97905-D93D-40B2-9076-7D83B832AE3C}" destId="{ABBBF7AB-9A8B-420A-9BDE-767C3A5173A7}" srcOrd="0" destOrd="4" presId="urn:microsoft.com/office/officeart/2005/8/layout/radial5"/>
    <dgm:cxn modelId="{AABCAD33-F267-49DD-8C27-EF4CD3131607}" type="presParOf" srcId="{898F4767-773F-4C30-8798-DAB03BB45378}" destId="{4894D474-891F-4775-9445-FC6C6EC29354}" srcOrd="0" destOrd="0" presId="urn:microsoft.com/office/officeart/2005/8/layout/radial5"/>
    <dgm:cxn modelId="{40E6EA1C-22AA-4373-9F79-D03841D7DE02}" type="presParOf" srcId="{898F4767-773F-4C30-8798-DAB03BB45378}" destId="{0A71057E-A5C5-4F60-9863-F4DF421DD6EC}" srcOrd="1" destOrd="0" presId="urn:microsoft.com/office/officeart/2005/8/layout/radial5"/>
    <dgm:cxn modelId="{18720125-FBB9-4637-9027-3B41CE5C5942}" type="presParOf" srcId="{0A71057E-A5C5-4F60-9863-F4DF421DD6EC}" destId="{01A59C30-1654-432E-8EC8-DDE6D65D89DB}" srcOrd="0" destOrd="0" presId="urn:microsoft.com/office/officeart/2005/8/layout/radial5"/>
    <dgm:cxn modelId="{BF6BF07F-829C-4664-B920-76DAE68861AB}" type="presParOf" srcId="{898F4767-773F-4C30-8798-DAB03BB45378}" destId="{2C11F1B9-54D3-42B9-A569-E387293A4D3C}" srcOrd="2" destOrd="0" presId="urn:microsoft.com/office/officeart/2005/8/layout/radial5"/>
    <dgm:cxn modelId="{276DEDE4-E020-410B-B28C-E3895F9F54F7}" type="presParOf" srcId="{898F4767-773F-4C30-8798-DAB03BB45378}" destId="{28DD080B-D890-41C7-B9AC-1D5246FA3825}" srcOrd="3" destOrd="0" presId="urn:microsoft.com/office/officeart/2005/8/layout/radial5"/>
    <dgm:cxn modelId="{B3771EDE-015C-4EE5-A4D1-9C21283FBF3E}" type="presParOf" srcId="{28DD080B-D890-41C7-B9AC-1D5246FA3825}" destId="{F9C1F1C6-09A8-4F8C-B93B-0D57E510E353}" srcOrd="0" destOrd="0" presId="urn:microsoft.com/office/officeart/2005/8/layout/radial5"/>
    <dgm:cxn modelId="{494DDD4C-71AD-4F67-A716-F27252088F5E}" type="presParOf" srcId="{898F4767-773F-4C30-8798-DAB03BB45378}" destId="{C562A49A-80A3-4EF3-8F20-0A8893C3BC6D}" srcOrd="4" destOrd="0" presId="urn:microsoft.com/office/officeart/2005/8/layout/radial5"/>
    <dgm:cxn modelId="{DB2E529E-CC0B-44D7-AF9E-C946CA06AB54}" type="presParOf" srcId="{898F4767-773F-4C30-8798-DAB03BB45378}" destId="{957F2610-1310-4253-850A-87A8A7832E12}" srcOrd="5" destOrd="0" presId="urn:microsoft.com/office/officeart/2005/8/layout/radial5"/>
    <dgm:cxn modelId="{CA3E0814-F342-4354-9DBE-B5A4B76E7D60}" type="presParOf" srcId="{957F2610-1310-4253-850A-87A8A7832E12}" destId="{57A21B99-883B-41A3-8F0B-F6105A154A5F}" srcOrd="0" destOrd="0" presId="urn:microsoft.com/office/officeart/2005/8/layout/radial5"/>
    <dgm:cxn modelId="{2CA95D3C-FDAF-41B2-B14F-693A6DCA844E}" type="presParOf" srcId="{898F4767-773F-4C30-8798-DAB03BB45378}" destId="{EAC96920-BB7F-46F1-93E0-1D3CE798201E}" srcOrd="6" destOrd="0" presId="urn:microsoft.com/office/officeart/2005/8/layout/radial5"/>
    <dgm:cxn modelId="{F83548D3-28A2-4BEC-BA60-7F3BACB38925}" type="presParOf" srcId="{898F4767-773F-4C30-8798-DAB03BB45378}" destId="{42EA2EDB-4A53-4278-AD44-C84415D6FD79}" srcOrd="7" destOrd="0" presId="urn:microsoft.com/office/officeart/2005/8/layout/radial5"/>
    <dgm:cxn modelId="{55E06D4A-8884-4AFA-A4E9-65344F89C5F0}" type="presParOf" srcId="{42EA2EDB-4A53-4278-AD44-C84415D6FD79}" destId="{F0EC5E1E-B25E-4109-AD35-D14D267E4654}" srcOrd="0" destOrd="0" presId="urn:microsoft.com/office/officeart/2005/8/layout/radial5"/>
    <dgm:cxn modelId="{99C55E86-1097-43FF-B2B5-EE1CAFCF38DF}" type="presParOf" srcId="{898F4767-773F-4C30-8798-DAB03BB45378}" destId="{18494CCF-D1ED-4D29-A228-737869F3B07B}" srcOrd="8" destOrd="0" presId="urn:microsoft.com/office/officeart/2005/8/layout/radial5"/>
    <dgm:cxn modelId="{98309867-1C0A-4483-952D-4261B6F7BE13}" type="presParOf" srcId="{898F4767-773F-4C30-8798-DAB03BB45378}" destId="{BD0C6D38-B100-441D-B7CB-195F8C931B8B}" srcOrd="9" destOrd="0" presId="urn:microsoft.com/office/officeart/2005/8/layout/radial5"/>
    <dgm:cxn modelId="{090AA5B0-ACD7-469F-8857-1AE2F1A06147}" type="presParOf" srcId="{BD0C6D38-B100-441D-B7CB-195F8C931B8B}" destId="{83F20117-6046-4712-AFEC-24F96AE029B4}" srcOrd="0" destOrd="0" presId="urn:microsoft.com/office/officeart/2005/8/layout/radial5"/>
    <dgm:cxn modelId="{677BE7F3-ADDF-420C-88B5-812D84479181}" type="presParOf" srcId="{898F4767-773F-4C30-8798-DAB03BB45378}" destId="{ABBBF7AB-9A8B-420A-9BDE-767C3A5173A7}"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4D474-891F-4775-9445-FC6C6EC29354}">
      <dsp:nvSpPr>
        <dsp:cNvPr id="0" name=""/>
        <dsp:cNvSpPr/>
      </dsp:nvSpPr>
      <dsp:spPr>
        <a:xfrm>
          <a:off x="3298031" y="2437694"/>
          <a:ext cx="1531937" cy="9529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DOCUMENTATION FILE</a:t>
          </a:r>
        </a:p>
      </dsp:txBody>
      <dsp:txXfrm>
        <a:off x="3344550" y="2484213"/>
        <a:ext cx="1438899" cy="859903"/>
      </dsp:txXfrm>
    </dsp:sp>
    <dsp:sp modelId="{0A71057E-A5C5-4F60-9863-F4DF421DD6EC}">
      <dsp:nvSpPr>
        <dsp:cNvPr id="0" name=""/>
        <dsp:cNvSpPr/>
      </dsp:nvSpPr>
      <dsp:spPr>
        <a:xfrm rot="5400000">
          <a:off x="3748097" y="1599103"/>
          <a:ext cx="631805" cy="520858"/>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826226" y="1625147"/>
        <a:ext cx="475548" cy="312514"/>
      </dsp:txXfrm>
    </dsp:sp>
    <dsp:sp modelId="{2C11F1B9-54D3-42B9-A569-E387293A4D3C}">
      <dsp:nvSpPr>
        <dsp:cNvPr id="0" name=""/>
        <dsp:cNvSpPr/>
      </dsp:nvSpPr>
      <dsp:spPr>
        <a:xfrm>
          <a:off x="3298031" y="292666"/>
          <a:ext cx="1531937" cy="952941"/>
        </a:xfrm>
        <a:prstGeom prst="roundRect">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488950">
            <a:lnSpc>
              <a:spcPct val="90000"/>
            </a:lnSpc>
            <a:spcBef>
              <a:spcPct val="0"/>
            </a:spcBef>
            <a:spcAft>
              <a:spcPct val="35000"/>
            </a:spcAft>
            <a:buNone/>
          </a:pPr>
          <a:r>
            <a:rPr lang="en-US" sz="1100" kern="1200" dirty="0">
              <a:solidFill>
                <a:prstClr val="white"/>
              </a:solidFill>
              <a:latin typeface="Calibri" panose="020F0502020204030204"/>
              <a:ea typeface="+mn-ea"/>
              <a:cs typeface="+mn-cs"/>
            </a:rPr>
            <a:t>BUILDING TYPE 1</a:t>
          </a:r>
        </a:p>
      </dsp:txBody>
      <dsp:txXfrm>
        <a:off x="3344550" y="339185"/>
        <a:ext cx="1438899" cy="859903"/>
      </dsp:txXfrm>
    </dsp:sp>
    <dsp:sp modelId="{28DD080B-D890-41C7-B9AC-1D5246FA3825}">
      <dsp:nvSpPr>
        <dsp:cNvPr id="0" name=""/>
        <dsp:cNvSpPr/>
      </dsp:nvSpPr>
      <dsp:spPr>
        <a:xfrm rot="9734158">
          <a:off x="4883706" y="2325635"/>
          <a:ext cx="380163" cy="520858"/>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995036" y="2412409"/>
        <a:ext cx="266114" cy="312514"/>
      </dsp:txXfrm>
    </dsp:sp>
    <dsp:sp modelId="{C562A49A-80A3-4EF3-8F20-0A8893C3BC6D}">
      <dsp:nvSpPr>
        <dsp:cNvPr id="0" name=""/>
        <dsp:cNvSpPr/>
      </dsp:nvSpPr>
      <dsp:spPr>
        <a:xfrm>
          <a:off x="5338073" y="1774844"/>
          <a:ext cx="1531937" cy="9529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r>
            <a:rPr lang="en-US" sz="1300" kern="1200" dirty="0"/>
            <a:t>UNIT FILES</a:t>
          </a:r>
        </a:p>
        <a:p>
          <a:pPr marL="57150" lvl="1" indent="-57150" algn="l" defTabSz="444500">
            <a:lnSpc>
              <a:spcPct val="90000"/>
            </a:lnSpc>
            <a:spcBef>
              <a:spcPct val="0"/>
            </a:spcBef>
            <a:spcAft>
              <a:spcPct val="15000"/>
            </a:spcAft>
            <a:buChar char="•"/>
          </a:pPr>
          <a:r>
            <a:rPr lang="en-US" sz="1000" kern="1200" dirty="0"/>
            <a:t>UNIT A2</a:t>
          </a:r>
        </a:p>
        <a:p>
          <a:pPr marL="57150" lvl="1" indent="-57150" algn="l" defTabSz="444500">
            <a:lnSpc>
              <a:spcPct val="90000"/>
            </a:lnSpc>
            <a:spcBef>
              <a:spcPct val="0"/>
            </a:spcBef>
            <a:spcAft>
              <a:spcPct val="15000"/>
            </a:spcAft>
            <a:buChar char="•"/>
          </a:pPr>
          <a:r>
            <a:rPr lang="en-US" sz="1000" kern="1200" dirty="0"/>
            <a:t>UNIT B1</a:t>
          </a:r>
        </a:p>
        <a:p>
          <a:pPr marL="57150" lvl="1" indent="-57150" algn="l" defTabSz="444500">
            <a:lnSpc>
              <a:spcPct val="90000"/>
            </a:lnSpc>
            <a:spcBef>
              <a:spcPct val="0"/>
            </a:spcBef>
            <a:spcAft>
              <a:spcPct val="15000"/>
            </a:spcAft>
            <a:buChar char="•"/>
          </a:pPr>
          <a:r>
            <a:rPr lang="en-US" sz="1000" kern="1200" dirty="0"/>
            <a:t>UNIT C3</a:t>
          </a:r>
        </a:p>
      </dsp:txBody>
      <dsp:txXfrm>
        <a:off x="5384592" y="1821363"/>
        <a:ext cx="1438899" cy="859903"/>
      </dsp:txXfrm>
    </dsp:sp>
    <dsp:sp modelId="{957F2610-1310-4253-850A-87A8A7832E12}">
      <dsp:nvSpPr>
        <dsp:cNvPr id="0" name=""/>
        <dsp:cNvSpPr/>
      </dsp:nvSpPr>
      <dsp:spPr>
        <a:xfrm rot="14400000">
          <a:off x="4400969" y="3508413"/>
          <a:ext cx="567978" cy="520858"/>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518162" y="3680246"/>
        <a:ext cx="411721" cy="312514"/>
      </dsp:txXfrm>
    </dsp:sp>
    <dsp:sp modelId="{EAC96920-BB7F-46F1-93E0-1D3CE798201E}">
      <dsp:nvSpPr>
        <dsp:cNvPr id="0" name=""/>
        <dsp:cNvSpPr/>
      </dsp:nvSpPr>
      <dsp:spPr>
        <a:xfrm>
          <a:off x="4558846" y="4173058"/>
          <a:ext cx="1531937" cy="9529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BUILDING TYPE 2</a:t>
          </a:r>
        </a:p>
      </dsp:txBody>
      <dsp:txXfrm>
        <a:off x="4605365" y="4219577"/>
        <a:ext cx="1438899" cy="859903"/>
      </dsp:txXfrm>
    </dsp:sp>
    <dsp:sp modelId="{42EA2EDB-4A53-4278-AD44-C84415D6FD79}">
      <dsp:nvSpPr>
        <dsp:cNvPr id="0" name=""/>
        <dsp:cNvSpPr/>
      </dsp:nvSpPr>
      <dsp:spPr>
        <a:xfrm rot="18000000">
          <a:off x="3159051" y="3508413"/>
          <a:ext cx="567978" cy="520858"/>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198115" y="3680246"/>
        <a:ext cx="411721" cy="312514"/>
      </dsp:txXfrm>
    </dsp:sp>
    <dsp:sp modelId="{18494CCF-D1ED-4D29-A228-737869F3B07B}">
      <dsp:nvSpPr>
        <dsp:cNvPr id="0" name=""/>
        <dsp:cNvSpPr/>
      </dsp:nvSpPr>
      <dsp:spPr>
        <a:xfrm>
          <a:off x="2037215" y="4173058"/>
          <a:ext cx="1531937" cy="9529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SURVEY FILE</a:t>
          </a:r>
        </a:p>
      </dsp:txBody>
      <dsp:txXfrm>
        <a:off x="2083734" y="4219577"/>
        <a:ext cx="1438899" cy="859903"/>
      </dsp:txXfrm>
    </dsp:sp>
    <dsp:sp modelId="{BD0C6D38-B100-441D-B7CB-195F8C931B8B}">
      <dsp:nvSpPr>
        <dsp:cNvPr id="0" name=""/>
        <dsp:cNvSpPr/>
      </dsp:nvSpPr>
      <dsp:spPr>
        <a:xfrm rot="900000">
          <a:off x="2875067" y="2327892"/>
          <a:ext cx="372181" cy="520858"/>
        </a:xfrm>
        <a:prstGeom prst="rightArrow">
          <a:avLst>
            <a:gd name="adj1" fmla="val 60000"/>
            <a:gd name="adj2" fmla="val 5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876969" y="2417615"/>
        <a:ext cx="260527" cy="312514"/>
      </dsp:txXfrm>
    </dsp:sp>
    <dsp:sp modelId="{ABBBF7AB-9A8B-420A-9BDE-767C3A5173A7}">
      <dsp:nvSpPr>
        <dsp:cNvPr id="0" name=""/>
        <dsp:cNvSpPr/>
      </dsp:nvSpPr>
      <dsp:spPr>
        <a:xfrm>
          <a:off x="1257988" y="1721648"/>
          <a:ext cx="1531937" cy="10593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r>
            <a:rPr lang="en-US" sz="1300" kern="1200" dirty="0"/>
            <a:t>RVT CONSULTANTS</a:t>
          </a:r>
        </a:p>
        <a:p>
          <a:pPr marL="57150" lvl="1" indent="-57150" algn="l" defTabSz="444500">
            <a:lnSpc>
              <a:spcPct val="90000"/>
            </a:lnSpc>
            <a:spcBef>
              <a:spcPct val="0"/>
            </a:spcBef>
            <a:spcAft>
              <a:spcPct val="15000"/>
            </a:spcAft>
            <a:buChar char="•"/>
          </a:pPr>
          <a:r>
            <a:rPr lang="en-US" sz="1000" kern="1200" dirty="0"/>
            <a:t>STRUCTURAL</a:t>
          </a:r>
        </a:p>
        <a:p>
          <a:pPr marL="57150" lvl="1" indent="-57150" algn="l" defTabSz="444500">
            <a:lnSpc>
              <a:spcPct val="90000"/>
            </a:lnSpc>
            <a:spcBef>
              <a:spcPct val="0"/>
            </a:spcBef>
            <a:spcAft>
              <a:spcPct val="15000"/>
            </a:spcAft>
            <a:buChar char="•"/>
          </a:pPr>
          <a:r>
            <a:rPr lang="en-US" sz="1000" kern="1200" dirty="0"/>
            <a:t>MPE</a:t>
          </a:r>
        </a:p>
        <a:p>
          <a:pPr marL="57150" lvl="1" indent="-57150" algn="l" defTabSz="444500">
            <a:lnSpc>
              <a:spcPct val="90000"/>
            </a:lnSpc>
            <a:spcBef>
              <a:spcPct val="0"/>
            </a:spcBef>
            <a:spcAft>
              <a:spcPct val="15000"/>
            </a:spcAft>
            <a:buChar char="•"/>
          </a:pPr>
          <a:r>
            <a:rPr lang="en-US" sz="1000" kern="1200" dirty="0"/>
            <a:t>LIGHTING</a:t>
          </a:r>
        </a:p>
        <a:p>
          <a:pPr marL="57150" lvl="1" indent="-57150" algn="l" defTabSz="444500">
            <a:lnSpc>
              <a:spcPct val="90000"/>
            </a:lnSpc>
            <a:spcBef>
              <a:spcPct val="0"/>
            </a:spcBef>
            <a:spcAft>
              <a:spcPct val="15000"/>
            </a:spcAft>
            <a:buChar char="•"/>
          </a:pPr>
          <a:r>
            <a:rPr lang="en-US" sz="1000" kern="1200" dirty="0"/>
            <a:t>INTERIORS</a:t>
          </a:r>
        </a:p>
      </dsp:txBody>
      <dsp:txXfrm>
        <a:off x="1309700" y="1773360"/>
        <a:ext cx="1428513" cy="95591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9T22:31:40.0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1,'1102'0,"-1077"1,46 8,24 2,-45-9,69 12,-50-7,0-4,76-5,-26-1,-101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755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438775" y="0"/>
            <a:ext cx="4160838" cy="755650"/>
          </a:xfrm>
          <a:prstGeom prst="rect">
            <a:avLst/>
          </a:prstGeom>
        </p:spPr>
        <p:txBody>
          <a:bodyPr vert="horz" lIns="91440" tIns="45720" rIns="91440" bIns="45720" rtlCol="0"/>
          <a:lstStyle>
            <a:lvl1pPr algn="r">
              <a:defRPr sz="1200"/>
            </a:lvl1pPr>
          </a:lstStyle>
          <a:p>
            <a:fld id="{151E649B-4347-43EC-A0B2-1C267059A3E1}" type="datetimeFigureOut">
              <a:rPr lang="en-US" smtClean="0"/>
              <a:t>5/10/2023</a:t>
            </a:fld>
            <a:endParaRPr lang="en-US"/>
          </a:p>
        </p:txBody>
      </p:sp>
      <p:sp>
        <p:nvSpPr>
          <p:cNvPr id="4" name="Slide Image Placeholder 3"/>
          <p:cNvSpPr>
            <a:spLocks noGrp="1" noRot="1" noChangeAspect="1"/>
          </p:cNvSpPr>
          <p:nvPr>
            <p:ph type="sldImg" idx="2"/>
          </p:nvPr>
        </p:nvSpPr>
        <p:spPr>
          <a:xfrm>
            <a:off x="274638" y="1885950"/>
            <a:ext cx="9051925" cy="5092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0438" y="7261225"/>
            <a:ext cx="7680325" cy="5940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331950"/>
            <a:ext cx="4160838" cy="7556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438775" y="14331950"/>
            <a:ext cx="4160838" cy="755650"/>
          </a:xfrm>
          <a:prstGeom prst="rect">
            <a:avLst/>
          </a:prstGeom>
        </p:spPr>
        <p:txBody>
          <a:bodyPr vert="horz" lIns="91440" tIns="45720" rIns="91440" bIns="45720" rtlCol="0" anchor="b"/>
          <a:lstStyle>
            <a:lvl1pPr algn="r">
              <a:defRPr sz="1200"/>
            </a:lvl1pPr>
          </a:lstStyle>
          <a:p>
            <a:fld id="{8DBFC375-484F-4295-A2D8-21AC1CCD15FA}" type="slidenum">
              <a:rPr lang="en-US" smtClean="0"/>
              <a:t>‹#›</a:t>
            </a:fld>
            <a:endParaRPr lang="en-US"/>
          </a:p>
        </p:txBody>
      </p:sp>
    </p:spTree>
    <p:extLst>
      <p:ext uri="{BB962C8B-B14F-4D97-AF65-F5344CB8AC3E}">
        <p14:creationId xmlns:p14="http://schemas.microsoft.com/office/powerpoint/2010/main" val="3102900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BFC375-484F-4295-A2D8-21AC1CCD15FA}" type="slidenum">
              <a:rPr lang="en-US" smtClean="0"/>
              <a:t>4</a:t>
            </a:fld>
            <a:endParaRPr lang="en-US"/>
          </a:p>
        </p:txBody>
      </p:sp>
    </p:spTree>
    <p:extLst>
      <p:ext uri="{BB962C8B-B14F-4D97-AF65-F5344CB8AC3E}">
        <p14:creationId xmlns:p14="http://schemas.microsoft.com/office/powerpoint/2010/main" val="3746507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BFC375-484F-4295-A2D8-21AC1CCD15FA}" type="slidenum">
              <a:rPr lang="en-US" smtClean="0"/>
              <a:t>8</a:t>
            </a:fld>
            <a:endParaRPr lang="en-US"/>
          </a:p>
        </p:txBody>
      </p:sp>
    </p:spTree>
    <p:extLst>
      <p:ext uri="{BB962C8B-B14F-4D97-AF65-F5344CB8AC3E}">
        <p14:creationId xmlns:p14="http://schemas.microsoft.com/office/powerpoint/2010/main" val="272004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66A9-EA91-43E0-6E08-2E65883578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23E8BE-28A4-C204-EE47-854DF1A633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0204B-65B0-C44C-C6CD-6B32D0875844}"/>
              </a:ext>
            </a:extLst>
          </p:cNvPr>
          <p:cNvSpPr>
            <a:spLocks noGrp="1"/>
          </p:cNvSpPr>
          <p:nvPr>
            <p:ph type="dt" sz="half" idx="10"/>
          </p:nvPr>
        </p:nvSpPr>
        <p:spPr/>
        <p:txBody>
          <a:bodyPr/>
          <a:lstStyle/>
          <a:p>
            <a:fld id="{4A1DC852-D0CA-447F-8979-6CA783C2364B}" type="datetimeFigureOut">
              <a:rPr lang="en-US" smtClean="0"/>
              <a:t>5/10/2023</a:t>
            </a:fld>
            <a:endParaRPr lang="en-US"/>
          </a:p>
        </p:txBody>
      </p:sp>
      <p:sp>
        <p:nvSpPr>
          <p:cNvPr id="5" name="Footer Placeholder 4">
            <a:extLst>
              <a:ext uri="{FF2B5EF4-FFF2-40B4-BE49-F238E27FC236}">
                <a16:creationId xmlns:a16="http://schemas.microsoft.com/office/drawing/2014/main" id="{9575DFFA-B8EC-B9F9-EF48-8033CB55D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B41C4-1407-87F6-C9C3-8DFE52D82B22}"/>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77978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DE728-B2D7-2E47-D001-246497EF6D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CEE9D1-7373-945A-79B4-B2EF72CA40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5C994-CAC5-05B0-6036-DACB8BA4E733}"/>
              </a:ext>
            </a:extLst>
          </p:cNvPr>
          <p:cNvSpPr>
            <a:spLocks noGrp="1"/>
          </p:cNvSpPr>
          <p:nvPr>
            <p:ph type="dt" sz="half" idx="10"/>
          </p:nvPr>
        </p:nvSpPr>
        <p:spPr/>
        <p:txBody>
          <a:bodyPr/>
          <a:lstStyle/>
          <a:p>
            <a:fld id="{4A1DC852-D0CA-447F-8979-6CA783C2364B}" type="datetimeFigureOut">
              <a:rPr lang="en-US" smtClean="0"/>
              <a:t>5/10/2023</a:t>
            </a:fld>
            <a:endParaRPr lang="en-US"/>
          </a:p>
        </p:txBody>
      </p:sp>
      <p:sp>
        <p:nvSpPr>
          <p:cNvPr id="5" name="Footer Placeholder 4">
            <a:extLst>
              <a:ext uri="{FF2B5EF4-FFF2-40B4-BE49-F238E27FC236}">
                <a16:creationId xmlns:a16="http://schemas.microsoft.com/office/drawing/2014/main" id="{EEF06FF9-953A-A223-E03C-2A6F71EF5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4A201-4C8C-2DC6-904A-74CD3B99B230}"/>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69218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7A43C1-804A-3775-0823-4461602437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077F-F4E9-6EC1-8C4B-D744DBC157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DBBDF-4EA8-B19E-FF67-AD8BB3192954}"/>
              </a:ext>
            </a:extLst>
          </p:cNvPr>
          <p:cNvSpPr>
            <a:spLocks noGrp="1"/>
          </p:cNvSpPr>
          <p:nvPr>
            <p:ph type="dt" sz="half" idx="10"/>
          </p:nvPr>
        </p:nvSpPr>
        <p:spPr/>
        <p:txBody>
          <a:bodyPr/>
          <a:lstStyle/>
          <a:p>
            <a:fld id="{4A1DC852-D0CA-447F-8979-6CA783C2364B}" type="datetimeFigureOut">
              <a:rPr lang="en-US" smtClean="0"/>
              <a:t>5/10/2023</a:t>
            </a:fld>
            <a:endParaRPr lang="en-US"/>
          </a:p>
        </p:txBody>
      </p:sp>
      <p:sp>
        <p:nvSpPr>
          <p:cNvPr id="5" name="Footer Placeholder 4">
            <a:extLst>
              <a:ext uri="{FF2B5EF4-FFF2-40B4-BE49-F238E27FC236}">
                <a16:creationId xmlns:a16="http://schemas.microsoft.com/office/drawing/2014/main" id="{3BDBA684-4A25-E0C8-0A30-33E2BD211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AAD7B-E810-1E59-509F-A7B60AB5E157}"/>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58571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50D6-5279-9F78-CD75-A91A29702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74C117-6C6E-9E0C-708F-4C4FDBFF7E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A660D-EEB6-4768-2D18-06CB1740AA8C}"/>
              </a:ext>
            </a:extLst>
          </p:cNvPr>
          <p:cNvSpPr>
            <a:spLocks noGrp="1"/>
          </p:cNvSpPr>
          <p:nvPr>
            <p:ph type="dt" sz="half" idx="10"/>
          </p:nvPr>
        </p:nvSpPr>
        <p:spPr/>
        <p:txBody>
          <a:bodyPr/>
          <a:lstStyle/>
          <a:p>
            <a:fld id="{4A1DC852-D0CA-447F-8979-6CA783C2364B}" type="datetimeFigureOut">
              <a:rPr lang="en-US" smtClean="0"/>
              <a:t>5/10/2023</a:t>
            </a:fld>
            <a:endParaRPr lang="en-US"/>
          </a:p>
        </p:txBody>
      </p:sp>
      <p:sp>
        <p:nvSpPr>
          <p:cNvPr id="5" name="Footer Placeholder 4">
            <a:extLst>
              <a:ext uri="{FF2B5EF4-FFF2-40B4-BE49-F238E27FC236}">
                <a16:creationId xmlns:a16="http://schemas.microsoft.com/office/drawing/2014/main" id="{F08AB626-CB87-D696-F684-E0F0A3D2F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DADEB-1D03-FB94-6694-B5423DDBD98C}"/>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30056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3D46-8190-FB33-37B1-696654AC87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619989-32CA-1E8B-EA5E-D75C07F20A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D46B03-2DA9-20AB-363F-095CABA3DDBA}"/>
              </a:ext>
            </a:extLst>
          </p:cNvPr>
          <p:cNvSpPr>
            <a:spLocks noGrp="1"/>
          </p:cNvSpPr>
          <p:nvPr>
            <p:ph type="dt" sz="half" idx="10"/>
          </p:nvPr>
        </p:nvSpPr>
        <p:spPr/>
        <p:txBody>
          <a:bodyPr/>
          <a:lstStyle/>
          <a:p>
            <a:fld id="{4A1DC852-D0CA-447F-8979-6CA783C2364B}" type="datetimeFigureOut">
              <a:rPr lang="en-US" smtClean="0"/>
              <a:t>5/10/2023</a:t>
            </a:fld>
            <a:endParaRPr lang="en-US"/>
          </a:p>
        </p:txBody>
      </p:sp>
      <p:sp>
        <p:nvSpPr>
          <p:cNvPr id="5" name="Footer Placeholder 4">
            <a:extLst>
              <a:ext uri="{FF2B5EF4-FFF2-40B4-BE49-F238E27FC236}">
                <a16:creationId xmlns:a16="http://schemas.microsoft.com/office/drawing/2014/main" id="{9B24C1F5-B78F-0195-18D9-AEA3CF11D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3F6E5-1101-EE84-E850-0FBFB62DBF4D}"/>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253396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6050-CB3E-87E6-2330-F37B5DDBAA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57F28-183B-25AB-D037-8B09E134E6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50DB1D-D5BA-5E00-BE0F-2B245213FF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E67275-7344-0AA9-23A0-2D58FD925C8C}"/>
              </a:ext>
            </a:extLst>
          </p:cNvPr>
          <p:cNvSpPr>
            <a:spLocks noGrp="1"/>
          </p:cNvSpPr>
          <p:nvPr>
            <p:ph type="dt" sz="half" idx="10"/>
          </p:nvPr>
        </p:nvSpPr>
        <p:spPr/>
        <p:txBody>
          <a:bodyPr/>
          <a:lstStyle/>
          <a:p>
            <a:fld id="{4A1DC852-D0CA-447F-8979-6CA783C2364B}" type="datetimeFigureOut">
              <a:rPr lang="en-US" smtClean="0"/>
              <a:t>5/10/2023</a:t>
            </a:fld>
            <a:endParaRPr lang="en-US"/>
          </a:p>
        </p:txBody>
      </p:sp>
      <p:sp>
        <p:nvSpPr>
          <p:cNvPr id="6" name="Footer Placeholder 5">
            <a:extLst>
              <a:ext uri="{FF2B5EF4-FFF2-40B4-BE49-F238E27FC236}">
                <a16:creationId xmlns:a16="http://schemas.microsoft.com/office/drawing/2014/main" id="{29398384-0C5F-1C31-8C2B-F7CC30938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29FEE-7025-C00F-1C43-4068B64EA52B}"/>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358491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4F3C3-757F-4B3A-35AB-885ECF3B68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4893D2-FF85-A736-8764-35C273034B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4670C1-D957-6782-29EA-5A86139DF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9A9AAC-FD3A-883C-2F1F-070CCDEDF2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8445EE-AC83-7478-44D1-7266B708D0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049F63-AE2A-59BD-2797-6173292E2134}"/>
              </a:ext>
            </a:extLst>
          </p:cNvPr>
          <p:cNvSpPr>
            <a:spLocks noGrp="1"/>
          </p:cNvSpPr>
          <p:nvPr>
            <p:ph type="dt" sz="half" idx="10"/>
          </p:nvPr>
        </p:nvSpPr>
        <p:spPr/>
        <p:txBody>
          <a:bodyPr/>
          <a:lstStyle/>
          <a:p>
            <a:fld id="{4A1DC852-D0CA-447F-8979-6CA783C2364B}" type="datetimeFigureOut">
              <a:rPr lang="en-US" smtClean="0"/>
              <a:t>5/10/2023</a:t>
            </a:fld>
            <a:endParaRPr lang="en-US"/>
          </a:p>
        </p:txBody>
      </p:sp>
      <p:sp>
        <p:nvSpPr>
          <p:cNvPr id="8" name="Footer Placeholder 7">
            <a:extLst>
              <a:ext uri="{FF2B5EF4-FFF2-40B4-BE49-F238E27FC236}">
                <a16:creationId xmlns:a16="http://schemas.microsoft.com/office/drawing/2014/main" id="{54144437-EF8F-9F7A-DA58-01CCCF07D3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5ED165-EE1C-50CA-AC27-7464CFCB224A}"/>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311281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25EF-A7A0-C37B-B773-AA2D148573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850C43-2135-6065-A1D3-4E6CEFB574DB}"/>
              </a:ext>
            </a:extLst>
          </p:cNvPr>
          <p:cNvSpPr>
            <a:spLocks noGrp="1"/>
          </p:cNvSpPr>
          <p:nvPr>
            <p:ph type="dt" sz="half" idx="10"/>
          </p:nvPr>
        </p:nvSpPr>
        <p:spPr/>
        <p:txBody>
          <a:bodyPr/>
          <a:lstStyle/>
          <a:p>
            <a:fld id="{4A1DC852-D0CA-447F-8979-6CA783C2364B}" type="datetimeFigureOut">
              <a:rPr lang="en-US" smtClean="0"/>
              <a:t>5/10/2023</a:t>
            </a:fld>
            <a:endParaRPr lang="en-US"/>
          </a:p>
        </p:txBody>
      </p:sp>
      <p:sp>
        <p:nvSpPr>
          <p:cNvPr id="4" name="Footer Placeholder 3">
            <a:extLst>
              <a:ext uri="{FF2B5EF4-FFF2-40B4-BE49-F238E27FC236}">
                <a16:creationId xmlns:a16="http://schemas.microsoft.com/office/drawing/2014/main" id="{258E0F58-9E0E-4436-D01D-F0A1B87FA8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FE1CEB-053F-7EB4-98FE-84D4A0394720}"/>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12365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BF7FC8-305E-E0EF-2621-F87DC4C51A1A}"/>
              </a:ext>
            </a:extLst>
          </p:cNvPr>
          <p:cNvSpPr>
            <a:spLocks noGrp="1"/>
          </p:cNvSpPr>
          <p:nvPr>
            <p:ph type="dt" sz="half" idx="10"/>
          </p:nvPr>
        </p:nvSpPr>
        <p:spPr/>
        <p:txBody>
          <a:bodyPr/>
          <a:lstStyle/>
          <a:p>
            <a:fld id="{4A1DC852-D0CA-447F-8979-6CA783C2364B}" type="datetimeFigureOut">
              <a:rPr lang="en-US" smtClean="0"/>
              <a:t>5/10/2023</a:t>
            </a:fld>
            <a:endParaRPr lang="en-US"/>
          </a:p>
        </p:txBody>
      </p:sp>
      <p:sp>
        <p:nvSpPr>
          <p:cNvPr id="3" name="Footer Placeholder 2">
            <a:extLst>
              <a:ext uri="{FF2B5EF4-FFF2-40B4-BE49-F238E27FC236}">
                <a16:creationId xmlns:a16="http://schemas.microsoft.com/office/drawing/2014/main" id="{DE25EFE3-1C0C-D3EA-D09B-A57F20512B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51FA70-7B32-6A5F-2172-65ABAE2AE752}"/>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68425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D90B-1E43-C75F-281D-1D565881B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F426A-165E-B134-7B76-3D1F9E2F9A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B11CAD-3613-EC7D-8294-12F9CEF5F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C7899-FE33-15C7-E11C-054E03509952}"/>
              </a:ext>
            </a:extLst>
          </p:cNvPr>
          <p:cNvSpPr>
            <a:spLocks noGrp="1"/>
          </p:cNvSpPr>
          <p:nvPr>
            <p:ph type="dt" sz="half" idx="10"/>
          </p:nvPr>
        </p:nvSpPr>
        <p:spPr/>
        <p:txBody>
          <a:bodyPr/>
          <a:lstStyle/>
          <a:p>
            <a:fld id="{4A1DC852-D0CA-447F-8979-6CA783C2364B}" type="datetimeFigureOut">
              <a:rPr lang="en-US" smtClean="0"/>
              <a:t>5/10/2023</a:t>
            </a:fld>
            <a:endParaRPr lang="en-US"/>
          </a:p>
        </p:txBody>
      </p:sp>
      <p:sp>
        <p:nvSpPr>
          <p:cNvPr id="6" name="Footer Placeholder 5">
            <a:extLst>
              <a:ext uri="{FF2B5EF4-FFF2-40B4-BE49-F238E27FC236}">
                <a16:creationId xmlns:a16="http://schemas.microsoft.com/office/drawing/2014/main" id="{EA1785B7-9063-DBF6-FB3A-393C2BA3D3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47C550-CB9C-58C6-3DE0-5128AEAE35CC}"/>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83544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3D4F-3B61-C227-D4A7-A07241107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1E0780-077A-DA87-70C0-39DDEED10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493AE4-D088-FB3F-EBB6-FAED0C5F9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133DC5-939D-DFDB-7EBA-3B1B93A865E3}"/>
              </a:ext>
            </a:extLst>
          </p:cNvPr>
          <p:cNvSpPr>
            <a:spLocks noGrp="1"/>
          </p:cNvSpPr>
          <p:nvPr>
            <p:ph type="dt" sz="half" idx="10"/>
          </p:nvPr>
        </p:nvSpPr>
        <p:spPr/>
        <p:txBody>
          <a:bodyPr/>
          <a:lstStyle/>
          <a:p>
            <a:fld id="{4A1DC852-D0CA-447F-8979-6CA783C2364B}" type="datetimeFigureOut">
              <a:rPr lang="en-US" smtClean="0"/>
              <a:t>5/10/2023</a:t>
            </a:fld>
            <a:endParaRPr lang="en-US"/>
          </a:p>
        </p:txBody>
      </p:sp>
      <p:sp>
        <p:nvSpPr>
          <p:cNvPr id="6" name="Footer Placeholder 5">
            <a:extLst>
              <a:ext uri="{FF2B5EF4-FFF2-40B4-BE49-F238E27FC236}">
                <a16:creationId xmlns:a16="http://schemas.microsoft.com/office/drawing/2014/main" id="{CF2C2E05-19E7-902C-146F-1B4FB8D3A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1BDDBE-225E-067C-788A-976D6E051B59}"/>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288967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444500" ty="-5715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4E12-8DC2-BB6E-FA3F-224F8E38B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2DCCBC-6C97-BB32-5617-502CE16A07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6AEE2-58B4-21D8-82FC-047D744615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DC852-D0CA-447F-8979-6CA783C2364B}" type="datetimeFigureOut">
              <a:rPr lang="en-US" smtClean="0"/>
              <a:t>5/10/2023</a:t>
            </a:fld>
            <a:endParaRPr lang="en-US"/>
          </a:p>
        </p:txBody>
      </p:sp>
      <p:sp>
        <p:nvSpPr>
          <p:cNvPr id="5" name="Footer Placeholder 4">
            <a:extLst>
              <a:ext uri="{FF2B5EF4-FFF2-40B4-BE49-F238E27FC236}">
                <a16:creationId xmlns:a16="http://schemas.microsoft.com/office/drawing/2014/main" id="{C933D53F-CE53-7345-773B-005E82F820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B14601-BAEE-6EE7-BB8B-E0F54A92D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AE1A9-EEE2-4A4C-BF25-462704E0872F}" type="slidenum">
              <a:rPr lang="en-US" smtClean="0"/>
              <a:t>‹#›</a:t>
            </a:fld>
            <a:endParaRPr lang="en-US"/>
          </a:p>
        </p:txBody>
      </p:sp>
    </p:spTree>
    <p:extLst>
      <p:ext uri="{BB962C8B-B14F-4D97-AF65-F5344CB8AC3E}">
        <p14:creationId xmlns:p14="http://schemas.microsoft.com/office/powerpoint/2010/main" val="145941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file:///\\orbsvr2016-vm-2\data\Orb\ORB%20Resource%20Library\ORB%20University\orb-university-webpage\index.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444500" ty="-5715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5A20-2BD3-E134-063D-AF11B3BB69B5}"/>
              </a:ext>
            </a:extLst>
          </p:cNvPr>
          <p:cNvSpPr>
            <a:spLocks noGrp="1"/>
          </p:cNvSpPr>
          <p:nvPr>
            <p:ph type="ctrTitle"/>
          </p:nvPr>
        </p:nvSpPr>
        <p:spPr/>
        <p:txBody>
          <a:bodyPr/>
          <a:lstStyle/>
          <a:p>
            <a:r>
              <a:rPr lang="en-US" b="1" dirty="0">
                <a:latin typeface="+mn-lt"/>
              </a:rPr>
              <a:t>GARDEN PROJECT WORKFLOW</a:t>
            </a:r>
          </a:p>
        </p:txBody>
      </p:sp>
      <p:sp>
        <p:nvSpPr>
          <p:cNvPr id="3" name="Subtitle 2">
            <a:extLst>
              <a:ext uri="{FF2B5EF4-FFF2-40B4-BE49-F238E27FC236}">
                <a16:creationId xmlns:a16="http://schemas.microsoft.com/office/drawing/2014/main" id="{DB166958-6467-9D36-1A4E-75D41FA413F3}"/>
              </a:ext>
            </a:extLst>
          </p:cNvPr>
          <p:cNvSpPr>
            <a:spLocks noGrp="1"/>
          </p:cNvSpPr>
          <p:nvPr>
            <p:ph type="subTitle" idx="1"/>
          </p:nvPr>
        </p:nvSpPr>
        <p:spPr/>
        <p:txBody>
          <a:bodyPr>
            <a:normAutofit/>
          </a:bodyPr>
          <a:lstStyle/>
          <a:p>
            <a:endParaRPr lang="en-US" dirty="0"/>
          </a:p>
          <a:p>
            <a:r>
              <a:rPr lang="en-US" dirty="0"/>
              <a:t>MULTIPLE BUILDING WORKFLOW</a:t>
            </a:r>
          </a:p>
        </p:txBody>
      </p:sp>
      <p:sp>
        <p:nvSpPr>
          <p:cNvPr id="4" name="Title 1">
            <a:extLst>
              <a:ext uri="{FF2B5EF4-FFF2-40B4-BE49-F238E27FC236}">
                <a16:creationId xmlns:a16="http://schemas.microsoft.com/office/drawing/2014/main" id="{ECC63F2E-B323-4685-DC9F-883083B3D38F}"/>
              </a:ext>
            </a:extLst>
          </p:cNvPr>
          <p:cNvSpPr txBox="1">
            <a:spLocks/>
          </p:cNvSpPr>
          <p:nvPr/>
        </p:nvSpPr>
        <p:spPr>
          <a:xfrm>
            <a:off x="1524000" y="238125"/>
            <a:ext cx="9033383" cy="11668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808000"/>
                </a:solidFill>
                <a:latin typeface="Stencil Std" panose="04020904080802020404" pitchFamily="82" charset="0"/>
              </a:rPr>
              <a:t>REVIT University</a:t>
            </a:r>
          </a:p>
        </p:txBody>
      </p:sp>
      <p:sp>
        <p:nvSpPr>
          <p:cNvPr id="6" name="TextBox 5">
            <a:extLst>
              <a:ext uri="{FF2B5EF4-FFF2-40B4-BE49-F238E27FC236}">
                <a16:creationId xmlns:a16="http://schemas.microsoft.com/office/drawing/2014/main" id="{664DA060-F4D7-8963-4CD1-95EF315DB5B4}"/>
              </a:ext>
            </a:extLst>
          </p:cNvPr>
          <p:cNvSpPr txBox="1"/>
          <p:nvPr/>
        </p:nvSpPr>
        <p:spPr>
          <a:xfrm>
            <a:off x="4683854" y="4855129"/>
            <a:ext cx="2983684" cy="646331"/>
          </a:xfrm>
          <a:prstGeom prst="rect">
            <a:avLst/>
          </a:prstGeom>
          <a:noFill/>
        </p:spPr>
        <p:txBody>
          <a:bodyPr wrap="square" rtlCol="0">
            <a:spAutoFit/>
          </a:bodyPr>
          <a:lstStyle/>
          <a:p>
            <a:pPr algn="ctr"/>
            <a:r>
              <a:rPr lang="en-US" sz="1200" dirty="0"/>
              <a:t>ORB UNIVERSITY – MAY 09, 2023 </a:t>
            </a:r>
          </a:p>
          <a:p>
            <a:pPr algn="ctr"/>
            <a:r>
              <a:rPr lang="en-US" sz="1200" dirty="0"/>
              <a:t>PRESENTED BY Andres Fernandez, Christian Quintero</a:t>
            </a:r>
          </a:p>
        </p:txBody>
      </p:sp>
    </p:spTree>
    <p:extLst>
      <p:ext uri="{BB962C8B-B14F-4D97-AF65-F5344CB8AC3E}">
        <p14:creationId xmlns:p14="http://schemas.microsoft.com/office/powerpoint/2010/main" val="270718341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6FC6B-B149-B809-0903-8A03CC8ADA8C}"/>
              </a:ext>
            </a:extLst>
          </p:cNvPr>
          <p:cNvSpPr>
            <a:spLocks noGrp="1"/>
          </p:cNvSpPr>
          <p:nvPr>
            <p:ph type="title"/>
          </p:nvPr>
        </p:nvSpPr>
        <p:spPr/>
        <p:txBody>
          <a:bodyPr/>
          <a:lstStyle/>
          <a:p>
            <a:r>
              <a:rPr lang="en-US" b="1" dirty="0"/>
              <a:t>RESOURCES</a:t>
            </a:r>
          </a:p>
        </p:txBody>
      </p:sp>
      <p:pic>
        <p:nvPicPr>
          <p:cNvPr id="4" name="Picture 3" descr="Graphical user interface, application&#10;&#10;Description automatically generated">
            <a:extLst>
              <a:ext uri="{FF2B5EF4-FFF2-40B4-BE49-F238E27FC236}">
                <a16:creationId xmlns:a16="http://schemas.microsoft.com/office/drawing/2014/main" id="{91FCC002-B1CC-D47D-D18C-8B2BFDC2A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0" y="568643"/>
            <a:ext cx="2209800" cy="5126355"/>
          </a:xfrm>
          <a:prstGeom prst="rect">
            <a:avLst/>
          </a:prstGeom>
          <a:ln w="19050">
            <a:solidFill>
              <a:schemeClr val="tx1"/>
            </a:solidFill>
          </a:ln>
        </p:spPr>
      </p:pic>
      <p:pic>
        <p:nvPicPr>
          <p:cNvPr id="5" name="Picture 4">
            <a:extLst>
              <a:ext uri="{FF2B5EF4-FFF2-40B4-BE49-F238E27FC236}">
                <a16:creationId xmlns:a16="http://schemas.microsoft.com/office/drawing/2014/main" id="{833AAC9D-01B8-BAE6-68FD-6611EF917E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7612" y="568643"/>
            <a:ext cx="3753013" cy="5126355"/>
          </a:xfrm>
          <a:prstGeom prst="rect">
            <a:avLst/>
          </a:prstGeom>
          <a:noFill/>
          <a:ln w="19050">
            <a:solidFill>
              <a:schemeClr val="tx1"/>
            </a:solidFill>
          </a:ln>
        </p:spPr>
      </p:pic>
      <p:sp>
        <p:nvSpPr>
          <p:cNvPr id="6" name="TextBox 5">
            <a:extLst>
              <a:ext uri="{FF2B5EF4-FFF2-40B4-BE49-F238E27FC236}">
                <a16:creationId xmlns:a16="http://schemas.microsoft.com/office/drawing/2014/main" id="{138215BB-5B7A-8C2E-797E-9576E3F67D27}"/>
              </a:ext>
            </a:extLst>
          </p:cNvPr>
          <p:cNvSpPr txBox="1"/>
          <p:nvPr/>
        </p:nvSpPr>
        <p:spPr>
          <a:xfrm>
            <a:off x="778932" y="1463040"/>
            <a:ext cx="4327679" cy="1754326"/>
          </a:xfrm>
          <a:prstGeom prst="rect">
            <a:avLst/>
          </a:prstGeom>
          <a:noFill/>
        </p:spPr>
        <p:txBody>
          <a:bodyPr wrap="square" rtlCol="0">
            <a:spAutoFit/>
          </a:bodyPr>
          <a:lstStyle/>
          <a:p>
            <a:r>
              <a:rPr lang="en-US" dirty="0"/>
              <a:t>HIVE:</a:t>
            </a:r>
          </a:p>
          <a:p>
            <a:endParaRPr lang="en-US" dirty="0"/>
          </a:p>
          <a:p>
            <a:r>
              <a:rPr lang="en-US" dirty="0"/>
              <a:t>SEARCH LIBRARY:</a:t>
            </a:r>
          </a:p>
          <a:p>
            <a:r>
              <a:rPr lang="en-US" dirty="0"/>
              <a:t>	ORB Standards and Manuals</a:t>
            </a:r>
          </a:p>
          <a:p>
            <a:endParaRPr lang="en-US" dirty="0"/>
          </a:p>
          <a:p>
            <a:r>
              <a:rPr lang="en-US" dirty="0"/>
              <a:t>	Revit Garden Style Project Set-Up</a:t>
            </a:r>
          </a:p>
        </p:txBody>
      </p:sp>
      <p:pic>
        <p:nvPicPr>
          <p:cNvPr id="8" name="Picture 7">
            <a:extLst>
              <a:ext uri="{FF2B5EF4-FFF2-40B4-BE49-F238E27FC236}">
                <a16:creationId xmlns:a16="http://schemas.microsoft.com/office/drawing/2014/main" id="{66B70D95-3D9F-9A68-2E50-26A6D4EBB8AC}"/>
              </a:ext>
            </a:extLst>
          </p:cNvPr>
          <p:cNvPicPr>
            <a:picLocks noChangeAspect="1"/>
          </p:cNvPicPr>
          <p:nvPr/>
        </p:nvPicPr>
        <p:blipFill>
          <a:blip r:embed="rId4"/>
          <a:stretch>
            <a:fillRect/>
          </a:stretch>
        </p:blipFill>
        <p:spPr>
          <a:xfrm>
            <a:off x="3258254" y="3424072"/>
            <a:ext cx="1848357" cy="2414789"/>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9719A8AB-BF1F-DF5B-ACB1-86238B105DB7}"/>
              </a:ext>
            </a:extLst>
          </p:cNvPr>
          <p:cNvPicPr>
            <a:picLocks noChangeAspect="1"/>
          </p:cNvPicPr>
          <p:nvPr/>
        </p:nvPicPr>
        <p:blipFill>
          <a:blip r:embed="rId5"/>
          <a:stretch>
            <a:fillRect/>
          </a:stretch>
        </p:blipFill>
        <p:spPr>
          <a:xfrm>
            <a:off x="1255219" y="3424072"/>
            <a:ext cx="1860847" cy="24147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0868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48E73CFF-23AD-C64D-0187-7311CF4AFBF9}"/>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608092" y="3089792"/>
            <a:ext cx="5943600" cy="3189605"/>
          </a:xfrm>
          <a:prstGeom prst="rect">
            <a:avLst/>
          </a:prstGeom>
        </p:spPr>
      </p:pic>
      <p:sp>
        <p:nvSpPr>
          <p:cNvPr id="2" name="Title 1">
            <a:extLst>
              <a:ext uri="{FF2B5EF4-FFF2-40B4-BE49-F238E27FC236}">
                <a16:creationId xmlns:a16="http://schemas.microsoft.com/office/drawing/2014/main" id="{35808E42-2036-810E-F124-662E5FA244D8}"/>
              </a:ext>
            </a:extLst>
          </p:cNvPr>
          <p:cNvSpPr>
            <a:spLocks noGrp="1"/>
          </p:cNvSpPr>
          <p:nvPr>
            <p:ph type="title"/>
          </p:nvPr>
        </p:nvSpPr>
        <p:spPr/>
        <p:txBody>
          <a:bodyPr/>
          <a:lstStyle/>
          <a:p>
            <a:r>
              <a:rPr lang="en-US" b="1" dirty="0">
                <a:latin typeface="+mn-lt"/>
              </a:rPr>
              <a:t>GARDEN STYLE PROJECTS</a:t>
            </a:r>
          </a:p>
        </p:txBody>
      </p:sp>
      <p:sp>
        <p:nvSpPr>
          <p:cNvPr id="3" name="Content Placeholder 2">
            <a:extLst>
              <a:ext uri="{FF2B5EF4-FFF2-40B4-BE49-F238E27FC236}">
                <a16:creationId xmlns:a16="http://schemas.microsoft.com/office/drawing/2014/main" id="{DCF4A22F-2BF3-01AA-C67D-F539E6C56CE5}"/>
              </a:ext>
            </a:extLst>
          </p:cNvPr>
          <p:cNvSpPr>
            <a:spLocks noGrp="1"/>
          </p:cNvSpPr>
          <p:nvPr>
            <p:ph idx="1"/>
          </p:nvPr>
        </p:nvSpPr>
        <p:spPr>
          <a:xfrm>
            <a:off x="442415" y="1607261"/>
            <a:ext cx="6060744" cy="2152697"/>
          </a:xfrm>
        </p:spPr>
        <p:txBody>
          <a:bodyPr>
            <a:noAutofit/>
          </a:bodyPr>
          <a:lstStyle/>
          <a:p>
            <a:pPr marR="0" indent="0" algn="just">
              <a:spcBef>
                <a:spcPts val="0"/>
              </a:spcBef>
              <a:spcAft>
                <a:spcPts val="0"/>
              </a:spcAft>
              <a:buNone/>
            </a:pPr>
            <a:r>
              <a:rPr lang="en-US" sz="1800" dirty="0">
                <a:effectLst/>
                <a:latin typeface="Calibri" panose="020F0502020204030204" pitchFamily="34" charset="0"/>
                <a:ea typeface="Times New Roman" panose="02020603050405020304" pitchFamily="18" charset="0"/>
              </a:rPr>
              <a:t>Garden style projects consist of two to three story independent buildings. Typically these buildings are of type VA construction, will not require an elevator and each building can be present multiple times on the same site. </a:t>
            </a:r>
            <a:r>
              <a:rPr lang="en-US" sz="1800" u="sng" dirty="0">
                <a:solidFill>
                  <a:srgbClr val="0563C1"/>
                </a:solidFill>
                <a:effectLst/>
                <a:latin typeface="Calibri" panose="020F0502020204030204" pitchFamily="34" charset="0"/>
                <a:ea typeface="Times New Roman" panose="02020603050405020304" pitchFamily="18" charset="0"/>
                <a:hlinkClick r:id="rId3"/>
              </a:rPr>
              <a:t>Refer to ORB University for Chapters 5 &amp; 6</a:t>
            </a:r>
            <a:r>
              <a:rPr lang="en-US" sz="1800" dirty="0">
                <a:effectLst/>
                <a:latin typeface="Calibri" panose="020F0502020204030204" pitchFamily="34" charset="0"/>
                <a:ea typeface="Times New Roman" panose="02020603050405020304" pitchFamily="18" charset="0"/>
              </a:rPr>
              <a:t>. Multiple buildings provide easy repetition and design consistency throughout the site while avoiding one-off conditions. </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dirty="0"/>
          </a:p>
        </p:txBody>
      </p:sp>
    </p:spTree>
    <p:extLst>
      <p:ext uri="{BB962C8B-B14F-4D97-AF65-F5344CB8AC3E}">
        <p14:creationId xmlns:p14="http://schemas.microsoft.com/office/powerpoint/2010/main" val="1231214909"/>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50D6ACE9-6EC8-8968-B65C-0F347B937E23}"/>
              </a:ext>
            </a:extLst>
          </p:cNvPr>
          <p:cNvGrpSpPr/>
          <p:nvPr/>
        </p:nvGrpSpPr>
        <p:grpSpPr>
          <a:xfrm>
            <a:off x="4687366" y="1847418"/>
            <a:ext cx="3080872" cy="3064968"/>
            <a:chOff x="8061295" y="1552574"/>
            <a:chExt cx="3080872" cy="3064968"/>
          </a:xfrm>
        </p:grpSpPr>
        <p:sp>
          <p:nvSpPr>
            <p:cNvPr id="77" name="Arrow: Circular 76">
              <a:extLst>
                <a:ext uri="{FF2B5EF4-FFF2-40B4-BE49-F238E27FC236}">
                  <a16:creationId xmlns:a16="http://schemas.microsoft.com/office/drawing/2014/main" id="{1588F473-471C-77AB-F526-D9E245897A66}"/>
                </a:ext>
              </a:extLst>
            </p:cNvPr>
            <p:cNvSpPr/>
            <p:nvPr/>
          </p:nvSpPr>
          <p:spPr>
            <a:xfrm>
              <a:off x="8077200" y="1552575"/>
              <a:ext cx="3064967" cy="3064967"/>
            </a:xfrm>
            <a:prstGeom prst="circularArrow">
              <a:avLst>
                <a:gd name="adj1" fmla="val 12500"/>
                <a:gd name="adj2" fmla="val 1142319"/>
                <a:gd name="adj3" fmla="val 20457681"/>
                <a:gd name="adj4" fmla="val 15129081"/>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Arrow: Circular 77">
              <a:extLst>
                <a:ext uri="{FF2B5EF4-FFF2-40B4-BE49-F238E27FC236}">
                  <a16:creationId xmlns:a16="http://schemas.microsoft.com/office/drawing/2014/main" id="{050C190B-AFC2-AC53-652E-AFDEC8D77557}"/>
                </a:ext>
              </a:extLst>
            </p:cNvPr>
            <p:cNvSpPr/>
            <p:nvPr/>
          </p:nvSpPr>
          <p:spPr>
            <a:xfrm rot="7491602">
              <a:off x="8073237" y="1552574"/>
              <a:ext cx="3064967" cy="3064967"/>
            </a:xfrm>
            <a:prstGeom prst="circularArrow">
              <a:avLst>
                <a:gd name="adj1" fmla="val 12500"/>
                <a:gd name="adj2" fmla="val 1142319"/>
                <a:gd name="adj3" fmla="val 20457681"/>
                <a:gd name="adj4" fmla="val 14516744"/>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Arrow: Circular 78">
              <a:extLst>
                <a:ext uri="{FF2B5EF4-FFF2-40B4-BE49-F238E27FC236}">
                  <a16:creationId xmlns:a16="http://schemas.microsoft.com/office/drawing/2014/main" id="{F35CDAD9-9411-C01E-213D-4E5C798D6001}"/>
                </a:ext>
              </a:extLst>
            </p:cNvPr>
            <p:cNvSpPr/>
            <p:nvPr/>
          </p:nvSpPr>
          <p:spPr>
            <a:xfrm rot="14455457">
              <a:off x="8061295" y="1552574"/>
              <a:ext cx="3064967" cy="3064967"/>
            </a:xfrm>
            <a:prstGeom prst="circularArrow">
              <a:avLst>
                <a:gd name="adj1" fmla="val 12500"/>
                <a:gd name="adj2" fmla="val 1142319"/>
                <a:gd name="adj3" fmla="val 20457681"/>
                <a:gd name="adj4" fmla="val 1518147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itle 1">
            <a:extLst>
              <a:ext uri="{FF2B5EF4-FFF2-40B4-BE49-F238E27FC236}">
                <a16:creationId xmlns:a16="http://schemas.microsoft.com/office/drawing/2014/main" id="{A7C9371B-67BD-8C4B-EDED-76249F62C098}"/>
              </a:ext>
            </a:extLst>
          </p:cNvPr>
          <p:cNvSpPr>
            <a:spLocks noGrp="1"/>
          </p:cNvSpPr>
          <p:nvPr>
            <p:ph type="title"/>
          </p:nvPr>
        </p:nvSpPr>
        <p:spPr>
          <a:xfrm>
            <a:off x="838200" y="365125"/>
            <a:ext cx="5124450" cy="1325563"/>
          </a:xfrm>
        </p:spPr>
        <p:txBody>
          <a:bodyPr/>
          <a:lstStyle/>
          <a:p>
            <a:r>
              <a:rPr lang="en-US" b="1" dirty="0"/>
              <a:t>SINGLE BUILDING PROJECT WORKFLOW</a:t>
            </a:r>
          </a:p>
        </p:txBody>
      </p:sp>
      <p:grpSp>
        <p:nvGrpSpPr>
          <p:cNvPr id="60" name="Group 59">
            <a:extLst>
              <a:ext uri="{FF2B5EF4-FFF2-40B4-BE49-F238E27FC236}">
                <a16:creationId xmlns:a16="http://schemas.microsoft.com/office/drawing/2014/main" id="{5C8E03E8-3C74-B04D-2D74-49EC37650926}"/>
              </a:ext>
            </a:extLst>
          </p:cNvPr>
          <p:cNvGrpSpPr/>
          <p:nvPr/>
        </p:nvGrpSpPr>
        <p:grpSpPr>
          <a:xfrm>
            <a:off x="5395535" y="2666349"/>
            <a:ext cx="1616629" cy="1114076"/>
            <a:chOff x="5544778" y="1460358"/>
            <a:chExt cx="1616629" cy="1114076"/>
          </a:xfrm>
        </p:grpSpPr>
        <p:pic>
          <p:nvPicPr>
            <p:cNvPr id="15" name="Graphic 14" descr="Unfollow with solid fill">
              <a:extLst>
                <a:ext uri="{FF2B5EF4-FFF2-40B4-BE49-F238E27FC236}">
                  <a16:creationId xmlns:a16="http://schemas.microsoft.com/office/drawing/2014/main" id="{3263BB9B-1BA2-6816-9199-8133B5865C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95893" y="1460358"/>
              <a:ext cx="914400" cy="914400"/>
            </a:xfrm>
            <a:prstGeom prst="rect">
              <a:avLst/>
            </a:prstGeom>
          </p:spPr>
        </p:pic>
        <p:sp>
          <p:nvSpPr>
            <p:cNvPr id="21" name="TextBox 20">
              <a:extLst>
                <a:ext uri="{FF2B5EF4-FFF2-40B4-BE49-F238E27FC236}">
                  <a16:creationId xmlns:a16="http://schemas.microsoft.com/office/drawing/2014/main" id="{973D62BF-375E-AE3F-3DC8-5EC54DD86DAB}"/>
                </a:ext>
              </a:extLst>
            </p:cNvPr>
            <p:cNvSpPr txBox="1"/>
            <p:nvPr/>
          </p:nvSpPr>
          <p:spPr>
            <a:xfrm>
              <a:off x="5544778" y="2266657"/>
              <a:ext cx="1616629" cy="307777"/>
            </a:xfrm>
            <a:prstGeom prst="rect">
              <a:avLst/>
            </a:prstGeom>
            <a:noFill/>
          </p:spPr>
          <p:txBody>
            <a:bodyPr wrap="square" rtlCol="0">
              <a:spAutoFit/>
            </a:bodyPr>
            <a:lstStyle/>
            <a:p>
              <a:pPr algn="ctr"/>
              <a:r>
                <a:rPr lang="en-US" sz="1400" b="1" dirty="0"/>
                <a:t>BUILDING FILE</a:t>
              </a:r>
            </a:p>
          </p:txBody>
        </p:sp>
      </p:grpSp>
      <p:grpSp>
        <p:nvGrpSpPr>
          <p:cNvPr id="30" name="Group 29">
            <a:extLst>
              <a:ext uri="{FF2B5EF4-FFF2-40B4-BE49-F238E27FC236}">
                <a16:creationId xmlns:a16="http://schemas.microsoft.com/office/drawing/2014/main" id="{6A50C3FF-8677-F458-39D2-2D648022A032}"/>
              </a:ext>
            </a:extLst>
          </p:cNvPr>
          <p:cNvGrpSpPr/>
          <p:nvPr/>
        </p:nvGrpSpPr>
        <p:grpSpPr>
          <a:xfrm>
            <a:off x="3148961" y="1847418"/>
            <a:ext cx="1262862" cy="1933007"/>
            <a:chOff x="1384617" y="3212721"/>
            <a:chExt cx="1262862" cy="1933007"/>
          </a:xfrm>
        </p:grpSpPr>
        <p:pic>
          <p:nvPicPr>
            <p:cNvPr id="31" name="Graphic 30" descr="Folder with solid fill">
              <a:extLst>
                <a:ext uri="{FF2B5EF4-FFF2-40B4-BE49-F238E27FC236}">
                  <a16:creationId xmlns:a16="http://schemas.microsoft.com/office/drawing/2014/main" id="{96DD428B-B136-7AD3-5ACD-81B8AE60D9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4617" y="3882866"/>
              <a:ext cx="1262862" cy="1262862"/>
            </a:xfrm>
            <a:prstGeom prst="rect">
              <a:avLst/>
            </a:prstGeom>
          </p:spPr>
        </p:pic>
        <p:pic>
          <p:nvPicPr>
            <p:cNvPr id="32" name="Graphic 31" descr="Unfollow with solid fill">
              <a:extLst>
                <a:ext uri="{FF2B5EF4-FFF2-40B4-BE49-F238E27FC236}">
                  <a16:creationId xmlns:a16="http://schemas.microsoft.com/office/drawing/2014/main" id="{33171866-F501-933A-8E6F-845063CB01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8848" y="3212721"/>
              <a:ext cx="914400" cy="914400"/>
            </a:xfrm>
            <a:prstGeom prst="rect">
              <a:avLst/>
            </a:prstGeom>
          </p:spPr>
        </p:pic>
        <p:sp>
          <p:nvSpPr>
            <p:cNvPr id="33" name="TextBox 32">
              <a:extLst>
                <a:ext uri="{FF2B5EF4-FFF2-40B4-BE49-F238E27FC236}">
                  <a16:creationId xmlns:a16="http://schemas.microsoft.com/office/drawing/2014/main" id="{71521432-9102-96C0-CF3C-539AF6B9E093}"/>
                </a:ext>
              </a:extLst>
            </p:cNvPr>
            <p:cNvSpPr txBox="1"/>
            <p:nvPr/>
          </p:nvSpPr>
          <p:spPr>
            <a:xfrm>
              <a:off x="1396558" y="4252687"/>
              <a:ext cx="1250921" cy="523220"/>
            </a:xfrm>
            <a:prstGeom prst="rect">
              <a:avLst/>
            </a:prstGeom>
            <a:noFill/>
          </p:spPr>
          <p:txBody>
            <a:bodyPr wrap="square" rtlCol="0">
              <a:spAutoFit/>
            </a:bodyPr>
            <a:lstStyle/>
            <a:p>
              <a:pPr algn="ctr"/>
              <a:r>
                <a:rPr lang="en-US" sz="1400" b="1" dirty="0"/>
                <a:t>UNIT TYPES</a:t>
              </a:r>
            </a:p>
            <a:p>
              <a:pPr algn="ctr"/>
              <a:r>
                <a:rPr lang="en-US" sz="1400" b="1" dirty="0"/>
                <a:t>1 THRU 5</a:t>
              </a:r>
            </a:p>
          </p:txBody>
        </p:sp>
      </p:grpSp>
      <p:grpSp>
        <p:nvGrpSpPr>
          <p:cNvPr id="34" name="Group 33">
            <a:extLst>
              <a:ext uri="{FF2B5EF4-FFF2-40B4-BE49-F238E27FC236}">
                <a16:creationId xmlns:a16="http://schemas.microsoft.com/office/drawing/2014/main" id="{541A6C06-C669-8BD0-DECF-3A6ADD96D57C}"/>
              </a:ext>
            </a:extLst>
          </p:cNvPr>
          <p:cNvGrpSpPr/>
          <p:nvPr/>
        </p:nvGrpSpPr>
        <p:grpSpPr>
          <a:xfrm>
            <a:off x="3160902" y="3703142"/>
            <a:ext cx="1262862" cy="1933007"/>
            <a:chOff x="1384617" y="3212721"/>
            <a:chExt cx="1262862" cy="1933007"/>
          </a:xfrm>
        </p:grpSpPr>
        <p:pic>
          <p:nvPicPr>
            <p:cNvPr id="35" name="Graphic 34" descr="Folder with solid fill">
              <a:extLst>
                <a:ext uri="{FF2B5EF4-FFF2-40B4-BE49-F238E27FC236}">
                  <a16:creationId xmlns:a16="http://schemas.microsoft.com/office/drawing/2014/main" id="{38FCA018-C04D-9457-BCC7-8717AFCAE7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4617" y="3882866"/>
              <a:ext cx="1262862" cy="1262862"/>
            </a:xfrm>
            <a:prstGeom prst="rect">
              <a:avLst/>
            </a:prstGeom>
          </p:spPr>
        </p:pic>
        <p:pic>
          <p:nvPicPr>
            <p:cNvPr id="36" name="Graphic 35" descr="Unfollow with solid fill">
              <a:extLst>
                <a:ext uri="{FF2B5EF4-FFF2-40B4-BE49-F238E27FC236}">
                  <a16:creationId xmlns:a16="http://schemas.microsoft.com/office/drawing/2014/main" id="{01192E68-5D67-6D03-1051-882D3AAA66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8848" y="3212721"/>
              <a:ext cx="914400" cy="914400"/>
            </a:xfrm>
            <a:prstGeom prst="rect">
              <a:avLst/>
            </a:prstGeom>
          </p:spPr>
        </p:pic>
        <p:sp>
          <p:nvSpPr>
            <p:cNvPr id="37" name="TextBox 36">
              <a:extLst>
                <a:ext uri="{FF2B5EF4-FFF2-40B4-BE49-F238E27FC236}">
                  <a16:creationId xmlns:a16="http://schemas.microsoft.com/office/drawing/2014/main" id="{17FD686A-9A78-661B-2E41-AAD639D7BB43}"/>
                </a:ext>
              </a:extLst>
            </p:cNvPr>
            <p:cNvSpPr txBox="1"/>
            <p:nvPr/>
          </p:nvSpPr>
          <p:spPr>
            <a:xfrm>
              <a:off x="1396558" y="4252687"/>
              <a:ext cx="1250921" cy="523220"/>
            </a:xfrm>
            <a:prstGeom prst="rect">
              <a:avLst/>
            </a:prstGeom>
            <a:noFill/>
          </p:spPr>
          <p:txBody>
            <a:bodyPr wrap="square" rtlCol="0">
              <a:spAutoFit/>
            </a:bodyPr>
            <a:lstStyle/>
            <a:p>
              <a:pPr algn="ctr"/>
              <a:r>
                <a:rPr lang="en-US" sz="1400" b="1" dirty="0"/>
                <a:t>UNIT TYPES</a:t>
              </a:r>
            </a:p>
            <a:p>
              <a:pPr algn="ctr"/>
              <a:r>
                <a:rPr lang="en-US" sz="1400" b="1" dirty="0"/>
                <a:t>6 THRU 10</a:t>
              </a:r>
            </a:p>
          </p:txBody>
        </p:sp>
      </p:grpSp>
      <p:grpSp>
        <p:nvGrpSpPr>
          <p:cNvPr id="58" name="Group 57">
            <a:extLst>
              <a:ext uri="{FF2B5EF4-FFF2-40B4-BE49-F238E27FC236}">
                <a16:creationId xmlns:a16="http://schemas.microsoft.com/office/drawing/2014/main" id="{9FD422F7-D6AF-E605-809A-96B30A3B62CD}"/>
              </a:ext>
            </a:extLst>
          </p:cNvPr>
          <p:cNvGrpSpPr/>
          <p:nvPr/>
        </p:nvGrpSpPr>
        <p:grpSpPr>
          <a:xfrm>
            <a:off x="7484502" y="365123"/>
            <a:ext cx="4047886" cy="6002455"/>
            <a:chOff x="7052829" y="365125"/>
            <a:chExt cx="4047886" cy="3173824"/>
          </a:xfrm>
        </p:grpSpPr>
        <p:sp>
          <p:nvSpPr>
            <p:cNvPr id="50" name="Callout: Left Arrow 49">
              <a:extLst>
                <a:ext uri="{FF2B5EF4-FFF2-40B4-BE49-F238E27FC236}">
                  <a16:creationId xmlns:a16="http://schemas.microsoft.com/office/drawing/2014/main" id="{9C7F8FD0-DD5B-8558-7239-8A88DB63F3B7}"/>
                </a:ext>
              </a:extLst>
            </p:cNvPr>
            <p:cNvSpPr/>
            <p:nvPr/>
          </p:nvSpPr>
          <p:spPr>
            <a:xfrm>
              <a:off x="7052829" y="365125"/>
              <a:ext cx="4047886" cy="3104866"/>
            </a:xfrm>
            <a:prstGeom prst="leftArrowCallout">
              <a:avLst>
                <a:gd name="adj1" fmla="val 8736"/>
                <a:gd name="adj2" fmla="val 14890"/>
                <a:gd name="adj3" fmla="val 17088"/>
                <a:gd name="adj4" fmla="val 797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6A2644EB-A511-7FC7-A5F1-680A82563BE2}"/>
                </a:ext>
              </a:extLst>
            </p:cNvPr>
            <p:cNvSpPr txBox="1"/>
            <p:nvPr/>
          </p:nvSpPr>
          <p:spPr>
            <a:xfrm>
              <a:off x="7578058" y="560840"/>
              <a:ext cx="3017898" cy="2978109"/>
            </a:xfrm>
            <a:prstGeom prst="rect">
              <a:avLst/>
            </a:prstGeom>
            <a:noFill/>
          </p:spPr>
          <p:txBody>
            <a:bodyPr wrap="square" rtlCol="0">
              <a:spAutoFit/>
            </a:bodyPr>
            <a:lstStyle/>
            <a:p>
              <a:pPr marR="0" lvl="1">
                <a:spcBef>
                  <a:spcPts val="0"/>
                </a:spcBef>
                <a:spcAft>
                  <a:spcPts val="0"/>
                </a:spcAft>
              </a:pPr>
              <a:r>
                <a:rPr lang="en-US" dirty="0"/>
                <a:t>Site Plan</a:t>
              </a:r>
            </a:p>
            <a:p>
              <a:pPr marR="0" lvl="1">
                <a:spcBef>
                  <a:spcPts val="0"/>
                </a:spcBef>
                <a:spcAft>
                  <a:spcPts val="0"/>
                </a:spcAft>
              </a:pPr>
              <a:r>
                <a:rPr lang="en-US" dirty="0"/>
                <a:t>Floor Plans</a:t>
              </a:r>
            </a:p>
            <a:p>
              <a:pPr marR="0" lvl="1">
                <a:spcBef>
                  <a:spcPts val="0"/>
                </a:spcBef>
                <a:spcAft>
                  <a:spcPts val="0"/>
                </a:spcAft>
              </a:pPr>
              <a:r>
                <a:rPr lang="en-US" dirty="0"/>
                <a:t>Reflected Ceiling Plans</a:t>
              </a:r>
            </a:p>
            <a:p>
              <a:pPr marR="0" lvl="1">
                <a:spcBef>
                  <a:spcPts val="0"/>
                </a:spcBef>
                <a:spcAft>
                  <a:spcPts val="0"/>
                </a:spcAft>
              </a:pPr>
              <a:r>
                <a:rPr lang="en-US" dirty="0"/>
                <a:t>Roof Plans</a:t>
              </a:r>
            </a:p>
            <a:p>
              <a:pPr marR="0" lvl="1">
                <a:spcBef>
                  <a:spcPts val="0"/>
                </a:spcBef>
                <a:spcAft>
                  <a:spcPts val="0"/>
                </a:spcAft>
              </a:pPr>
              <a:r>
                <a:rPr lang="en-US" dirty="0"/>
                <a:t>Exterior Elevations</a:t>
              </a:r>
            </a:p>
            <a:p>
              <a:pPr marR="0" lvl="1">
                <a:spcBef>
                  <a:spcPts val="0"/>
                </a:spcBef>
                <a:spcAft>
                  <a:spcPts val="0"/>
                </a:spcAft>
              </a:pPr>
              <a:r>
                <a:rPr lang="en-US" dirty="0"/>
                <a:t>Building Sections</a:t>
              </a:r>
            </a:p>
            <a:p>
              <a:pPr marR="0" lvl="1">
                <a:spcBef>
                  <a:spcPts val="0"/>
                </a:spcBef>
                <a:spcAft>
                  <a:spcPts val="0"/>
                </a:spcAft>
              </a:pPr>
              <a:r>
                <a:rPr lang="en-US" dirty="0"/>
                <a:t>Wall Sections</a:t>
              </a:r>
            </a:p>
            <a:p>
              <a:pPr marR="0" lvl="1">
                <a:spcBef>
                  <a:spcPts val="0"/>
                </a:spcBef>
                <a:spcAft>
                  <a:spcPts val="0"/>
                </a:spcAft>
              </a:pPr>
              <a:r>
                <a:rPr lang="en-US" dirty="0"/>
                <a:t>Enlarged Plans</a:t>
              </a:r>
            </a:p>
            <a:p>
              <a:pPr marR="0" lvl="1">
                <a:spcBef>
                  <a:spcPts val="0"/>
                </a:spcBef>
                <a:spcAft>
                  <a:spcPts val="0"/>
                </a:spcAft>
              </a:pPr>
              <a:r>
                <a:rPr lang="en-US" dirty="0"/>
                <a:t>	Stairs</a:t>
              </a:r>
            </a:p>
            <a:p>
              <a:pPr marR="0" lvl="1">
                <a:spcBef>
                  <a:spcPts val="0"/>
                </a:spcBef>
                <a:spcAft>
                  <a:spcPts val="0"/>
                </a:spcAft>
              </a:pPr>
              <a:r>
                <a:rPr lang="en-US" dirty="0"/>
                <a:t>	Elevators</a:t>
              </a:r>
            </a:p>
            <a:p>
              <a:pPr marR="0" lvl="1">
                <a:spcBef>
                  <a:spcPts val="0"/>
                </a:spcBef>
                <a:spcAft>
                  <a:spcPts val="0"/>
                </a:spcAft>
              </a:pPr>
              <a:r>
                <a:rPr lang="en-US" dirty="0"/>
                <a:t>	Storage</a:t>
              </a:r>
            </a:p>
            <a:p>
              <a:pPr marR="0" lvl="1">
                <a:spcBef>
                  <a:spcPts val="0"/>
                </a:spcBef>
                <a:spcAft>
                  <a:spcPts val="0"/>
                </a:spcAft>
              </a:pPr>
              <a:r>
                <a:rPr lang="en-US" dirty="0"/>
                <a:t>Keynotes</a:t>
              </a:r>
            </a:p>
            <a:p>
              <a:pPr marR="0" lvl="1">
                <a:spcBef>
                  <a:spcPts val="0"/>
                </a:spcBef>
                <a:spcAft>
                  <a:spcPts val="0"/>
                </a:spcAft>
              </a:pPr>
              <a:r>
                <a:rPr lang="en-US" dirty="0"/>
                <a:t>Enlarged plan callouts</a:t>
              </a:r>
            </a:p>
            <a:p>
              <a:pPr marR="0" lvl="1">
                <a:spcBef>
                  <a:spcPts val="0"/>
                </a:spcBef>
                <a:spcAft>
                  <a:spcPts val="0"/>
                </a:spcAft>
              </a:pPr>
              <a:r>
                <a:rPr lang="en-US" dirty="0"/>
                <a:t>Building Section callouts</a:t>
              </a:r>
            </a:p>
            <a:p>
              <a:pPr marR="0" lvl="1">
                <a:spcBef>
                  <a:spcPts val="0"/>
                </a:spcBef>
                <a:spcAft>
                  <a:spcPts val="0"/>
                </a:spcAft>
              </a:pPr>
              <a:r>
                <a:rPr lang="en-US" dirty="0"/>
                <a:t>Wall Section callouts</a:t>
              </a:r>
            </a:p>
            <a:p>
              <a:pPr marR="0" lvl="1">
                <a:spcBef>
                  <a:spcPts val="0"/>
                </a:spcBef>
                <a:spcAft>
                  <a:spcPts val="0"/>
                </a:spcAft>
              </a:pPr>
              <a:r>
                <a:rPr lang="en-US" dirty="0"/>
                <a:t>Detail callouts</a:t>
              </a:r>
            </a:p>
            <a:p>
              <a:pPr marR="0" lvl="1">
                <a:spcBef>
                  <a:spcPts val="0"/>
                </a:spcBef>
                <a:spcAft>
                  <a:spcPts val="0"/>
                </a:spcAft>
              </a:pPr>
              <a:r>
                <a:rPr lang="en-US" dirty="0"/>
                <a:t>RVT Unit Tags, </a:t>
              </a:r>
            </a:p>
            <a:p>
              <a:pPr marR="0" lvl="1">
                <a:spcBef>
                  <a:spcPts val="0"/>
                </a:spcBef>
                <a:spcAft>
                  <a:spcPts val="0"/>
                </a:spcAft>
              </a:pPr>
              <a:r>
                <a:rPr lang="en-US" dirty="0"/>
                <a:t>Unit wall tags </a:t>
              </a:r>
            </a:p>
            <a:p>
              <a:pPr marR="0" lvl="1">
                <a:spcBef>
                  <a:spcPts val="0"/>
                </a:spcBef>
                <a:spcAft>
                  <a:spcPts val="0"/>
                </a:spcAft>
              </a:pPr>
              <a:r>
                <a:rPr lang="en-US" dirty="0"/>
                <a:t>Unit Door tags</a:t>
              </a:r>
            </a:p>
            <a:p>
              <a:pPr marR="0" lvl="1">
                <a:spcBef>
                  <a:spcPts val="0"/>
                </a:spcBef>
                <a:spcAft>
                  <a:spcPts val="0"/>
                </a:spcAft>
              </a:pPr>
              <a:endParaRPr lang="en-US" dirty="0"/>
            </a:p>
          </p:txBody>
        </p:sp>
      </p:grpSp>
      <p:grpSp>
        <p:nvGrpSpPr>
          <p:cNvPr id="57" name="Group 56">
            <a:extLst>
              <a:ext uri="{FF2B5EF4-FFF2-40B4-BE49-F238E27FC236}">
                <a16:creationId xmlns:a16="http://schemas.microsoft.com/office/drawing/2014/main" id="{60585C3B-CF94-7AA5-FF1E-78E64A4D8030}"/>
              </a:ext>
            </a:extLst>
          </p:cNvPr>
          <p:cNvGrpSpPr/>
          <p:nvPr/>
        </p:nvGrpSpPr>
        <p:grpSpPr>
          <a:xfrm>
            <a:off x="-90046" y="2122512"/>
            <a:ext cx="3382011" cy="1458237"/>
            <a:chOff x="9133985" y="4173038"/>
            <a:chExt cx="3382011" cy="1458237"/>
          </a:xfrm>
        </p:grpSpPr>
        <p:sp>
          <p:nvSpPr>
            <p:cNvPr id="55" name="Callout: Left Arrow 54">
              <a:extLst>
                <a:ext uri="{FF2B5EF4-FFF2-40B4-BE49-F238E27FC236}">
                  <a16:creationId xmlns:a16="http://schemas.microsoft.com/office/drawing/2014/main" id="{693D802A-D939-8585-8253-90E0EE640688}"/>
                </a:ext>
              </a:extLst>
            </p:cNvPr>
            <p:cNvSpPr/>
            <p:nvPr/>
          </p:nvSpPr>
          <p:spPr>
            <a:xfrm rot="10800000">
              <a:off x="9498097" y="4173038"/>
              <a:ext cx="3017899" cy="1458237"/>
            </a:xfrm>
            <a:prstGeom prst="leftArrowCallout">
              <a:avLst>
                <a:gd name="adj1" fmla="val 19187"/>
                <a:gd name="adj2" fmla="val 27954"/>
                <a:gd name="adj3" fmla="val 17088"/>
                <a:gd name="adj4" fmla="val 797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5931ADBE-8C2B-9F55-3044-311CB87EDA53}"/>
                </a:ext>
              </a:extLst>
            </p:cNvPr>
            <p:cNvSpPr txBox="1"/>
            <p:nvPr/>
          </p:nvSpPr>
          <p:spPr>
            <a:xfrm>
              <a:off x="9133985" y="4307395"/>
              <a:ext cx="3017898" cy="1200329"/>
            </a:xfrm>
            <a:prstGeom prst="rect">
              <a:avLst/>
            </a:prstGeom>
            <a:noFill/>
          </p:spPr>
          <p:txBody>
            <a:bodyPr wrap="square" rtlCol="0">
              <a:spAutoFit/>
            </a:bodyPr>
            <a:lstStyle/>
            <a:p>
              <a:pPr marR="0" lvl="1" algn="just">
                <a:spcBef>
                  <a:spcPts val="0"/>
                </a:spcBef>
                <a:spcAft>
                  <a:spcPts val="0"/>
                </a:spcAft>
              </a:pPr>
              <a:r>
                <a:rPr lang="en-US" dirty="0">
                  <a:latin typeface="Calibri" panose="020F0502020204030204" pitchFamily="34" charset="0"/>
                </a:rPr>
                <a:t>FLOOR PLAN LINKED*</a:t>
              </a:r>
            </a:p>
            <a:p>
              <a:pPr marR="0" lvl="1" algn="just">
                <a:spcBef>
                  <a:spcPts val="0"/>
                </a:spcBef>
                <a:spcAft>
                  <a:spcPts val="0"/>
                </a:spcAft>
              </a:pPr>
              <a:r>
                <a:rPr lang="en-US" dirty="0">
                  <a:latin typeface="Calibri" panose="020F0502020204030204" pitchFamily="34" charset="0"/>
                </a:rPr>
                <a:t>ANSI PLAN LINKED*</a:t>
              </a:r>
            </a:p>
            <a:p>
              <a:pPr marR="0" lvl="1" algn="just">
                <a:spcBef>
                  <a:spcPts val="0"/>
                </a:spcBef>
                <a:spcAft>
                  <a:spcPts val="0"/>
                </a:spcAft>
              </a:pPr>
              <a:r>
                <a:rPr lang="en-US" dirty="0">
                  <a:latin typeface="Calibri" panose="020F0502020204030204" pitchFamily="34" charset="0"/>
                </a:rPr>
                <a:t>DD PLAN LINKED*</a:t>
              </a:r>
            </a:p>
            <a:p>
              <a:pPr marR="0" lvl="1" algn="just">
                <a:spcBef>
                  <a:spcPts val="0"/>
                </a:spcBef>
                <a:spcAft>
                  <a:spcPts val="0"/>
                </a:spcAft>
              </a:pPr>
              <a:r>
                <a:rPr lang="en-US" dirty="0">
                  <a:latin typeface="Calibri" panose="020F0502020204030204" pitchFamily="34" charset="0"/>
                </a:rPr>
                <a:t>INTERIOR ELEVATIONS*</a:t>
              </a:r>
              <a:endParaRPr lang="en-US" dirty="0"/>
            </a:p>
          </p:txBody>
        </p:sp>
      </p:grpSp>
      <p:pic>
        <p:nvPicPr>
          <p:cNvPr id="61" name="Graphic 60" descr="Unfollow with solid fill">
            <a:extLst>
              <a:ext uri="{FF2B5EF4-FFF2-40B4-BE49-F238E27FC236}">
                <a16:creationId xmlns:a16="http://schemas.microsoft.com/office/drawing/2014/main" id="{D7EFD904-4727-23A5-8952-72B85D115A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5463" y="2282059"/>
            <a:ext cx="914400" cy="914400"/>
          </a:xfrm>
          <a:prstGeom prst="rect">
            <a:avLst/>
          </a:prstGeom>
        </p:spPr>
      </p:pic>
      <p:pic>
        <p:nvPicPr>
          <p:cNvPr id="62" name="Graphic 61" descr="Unfollow with solid fill">
            <a:extLst>
              <a:ext uri="{FF2B5EF4-FFF2-40B4-BE49-F238E27FC236}">
                <a16:creationId xmlns:a16="http://schemas.microsoft.com/office/drawing/2014/main" id="{3093E06D-BE4D-FCEC-DD17-8F13A05427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97663" y="2282059"/>
            <a:ext cx="914400" cy="914400"/>
          </a:xfrm>
          <a:prstGeom prst="rect">
            <a:avLst/>
          </a:prstGeom>
        </p:spPr>
      </p:pic>
      <p:pic>
        <p:nvPicPr>
          <p:cNvPr id="63" name="Graphic 62" descr="Unfollow with solid fill">
            <a:extLst>
              <a:ext uri="{FF2B5EF4-FFF2-40B4-BE49-F238E27FC236}">
                <a16:creationId xmlns:a16="http://schemas.microsoft.com/office/drawing/2014/main" id="{E48753F4-3A9F-1156-0406-366711285B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6889" y="3419608"/>
            <a:ext cx="914400" cy="914400"/>
          </a:xfrm>
          <a:prstGeom prst="rect">
            <a:avLst/>
          </a:prstGeom>
        </p:spPr>
      </p:pic>
      <p:pic>
        <p:nvPicPr>
          <p:cNvPr id="64" name="Graphic 63" descr="Unfollow with solid fill">
            <a:extLst>
              <a:ext uri="{FF2B5EF4-FFF2-40B4-BE49-F238E27FC236}">
                <a16:creationId xmlns:a16="http://schemas.microsoft.com/office/drawing/2014/main" id="{D6AC11B4-F95F-3EC7-6EA6-C5146BE5F8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0102" y="3399851"/>
            <a:ext cx="914400" cy="914400"/>
          </a:xfrm>
          <a:prstGeom prst="rect">
            <a:avLst/>
          </a:prstGeom>
        </p:spPr>
      </p:pic>
      <p:cxnSp>
        <p:nvCxnSpPr>
          <p:cNvPr id="65" name="Straight Arrow Connector 64">
            <a:extLst>
              <a:ext uri="{FF2B5EF4-FFF2-40B4-BE49-F238E27FC236}">
                <a16:creationId xmlns:a16="http://schemas.microsoft.com/office/drawing/2014/main" id="{C83E84C6-7543-2CA6-EDFA-0769316F11D6}"/>
              </a:ext>
            </a:extLst>
          </p:cNvPr>
          <p:cNvCxnSpPr>
            <a:cxnSpLocks/>
            <a:stCxn id="32" idx="3"/>
            <a:endCxn id="62" idx="1"/>
          </p:cNvCxnSpPr>
          <p:nvPr/>
        </p:nvCxnSpPr>
        <p:spPr>
          <a:xfrm>
            <a:off x="4237592" y="2304618"/>
            <a:ext cx="860071" cy="43464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8" name="Straight Arrow Connector 67">
            <a:extLst>
              <a:ext uri="{FF2B5EF4-FFF2-40B4-BE49-F238E27FC236}">
                <a16:creationId xmlns:a16="http://schemas.microsoft.com/office/drawing/2014/main" id="{E058547B-8E55-7784-E84E-55AC4586E7F7}"/>
              </a:ext>
            </a:extLst>
          </p:cNvPr>
          <p:cNvCxnSpPr>
            <a:cxnSpLocks/>
            <a:stCxn id="36" idx="3"/>
            <a:endCxn id="63" idx="1"/>
          </p:cNvCxnSpPr>
          <p:nvPr/>
        </p:nvCxnSpPr>
        <p:spPr>
          <a:xfrm flipV="1">
            <a:off x="4249533" y="3876808"/>
            <a:ext cx="807356" cy="28353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229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500" fill="hold"/>
                                        <p:tgtEl>
                                          <p:spTgt spid="58"/>
                                        </p:tgtEl>
                                        <p:attrNameLst>
                                          <p:attrName>ppt_x</p:attrName>
                                        </p:attrNameLst>
                                      </p:cBhvr>
                                      <p:tavLst>
                                        <p:tav tm="0">
                                          <p:val>
                                            <p:strVal val="1+#ppt_w/2"/>
                                          </p:val>
                                        </p:tav>
                                        <p:tav tm="100000">
                                          <p:val>
                                            <p:strVal val="#ppt_x"/>
                                          </p:val>
                                        </p:tav>
                                      </p:tavLst>
                                    </p:anim>
                                    <p:anim calcmode="lin" valueType="num">
                                      <p:cBhvr additive="base">
                                        <p:cTn id="8" dur="1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1500" fill="hold"/>
                                        <p:tgtEl>
                                          <p:spTgt spid="57"/>
                                        </p:tgtEl>
                                        <p:attrNameLst>
                                          <p:attrName>ppt_x</p:attrName>
                                        </p:attrNameLst>
                                      </p:cBhvr>
                                      <p:tavLst>
                                        <p:tav tm="0">
                                          <p:val>
                                            <p:strVal val="0-#ppt_w/2"/>
                                          </p:val>
                                        </p:tav>
                                        <p:tav tm="100000">
                                          <p:val>
                                            <p:strVal val="#ppt_x"/>
                                          </p:val>
                                        </p:tav>
                                      </p:tavLst>
                                    </p:anim>
                                    <p:anim calcmode="lin" valueType="num">
                                      <p:cBhvr additive="base">
                                        <p:cTn id="14" dur="1500" fill="hold"/>
                                        <p:tgtEl>
                                          <p:spTgt spid="57"/>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3"/>
                                        </p:tgtEl>
                                        <p:attrNameLst>
                                          <p:attrName>style.visibility</p:attrName>
                                        </p:attrNameLst>
                                      </p:cBhvr>
                                      <p:to>
                                        <p:strVal val="visible"/>
                                      </p:to>
                                    </p:set>
                                  </p:childTnLst>
                                </p:cTn>
                              </p:par>
                            </p:childTnLst>
                          </p:cTn>
                        </p:par>
                        <p:par>
                          <p:cTn id="26" fill="hold">
                            <p:stCondLst>
                              <p:cond delay="1500"/>
                            </p:stCondLst>
                            <p:childTnLst>
                              <p:par>
                                <p:cTn id="27" presetID="8" presetClass="emph" presetSubtype="0" repeatCount="indefinite" fill="hold" nodeType="afterEffect">
                                  <p:stCondLst>
                                    <p:cond delay="0"/>
                                  </p:stCondLst>
                                  <p:endCondLst>
                                    <p:cond evt="onNext" delay="0">
                                      <p:tgtEl>
                                        <p:sldTgt/>
                                      </p:tgtEl>
                                    </p:cond>
                                  </p:endCondLst>
                                  <p:childTnLst>
                                    <p:animRot by="43200000">
                                      <p:cBhvr>
                                        <p:cTn id="28" dur="111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9371B-67BD-8C4B-EDED-76249F62C098}"/>
              </a:ext>
            </a:extLst>
          </p:cNvPr>
          <p:cNvSpPr>
            <a:spLocks noGrp="1"/>
          </p:cNvSpPr>
          <p:nvPr>
            <p:ph type="title"/>
          </p:nvPr>
        </p:nvSpPr>
        <p:spPr>
          <a:xfrm>
            <a:off x="838200" y="365125"/>
            <a:ext cx="5124450" cy="1325563"/>
          </a:xfrm>
        </p:spPr>
        <p:txBody>
          <a:bodyPr/>
          <a:lstStyle/>
          <a:p>
            <a:r>
              <a:rPr lang="en-US" b="1" dirty="0"/>
              <a:t>GARDEN PROJECT WORKFLOW</a:t>
            </a:r>
          </a:p>
        </p:txBody>
      </p:sp>
      <p:grpSp>
        <p:nvGrpSpPr>
          <p:cNvPr id="25" name="Group 24">
            <a:extLst>
              <a:ext uri="{FF2B5EF4-FFF2-40B4-BE49-F238E27FC236}">
                <a16:creationId xmlns:a16="http://schemas.microsoft.com/office/drawing/2014/main" id="{3B820989-C276-1166-1F2F-E079C7187FF9}"/>
              </a:ext>
            </a:extLst>
          </p:cNvPr>
          <p:cNvGrpSpPr/>
          <p:nvPr/>
        </p:nvGrpSpPr>
        <p:grpSpPr>
          <a:xfrm>
            <a:off x="3547213" y="3944538"/>
            <a:ext cx="1262862" cy="1933007"/>
            <a:chOff x="1384617" y="3212721"/>
            <a:chExt cx="1262862" cy="1933007"/>
          </a:xfrm>
        </p:grpSpPr>
        <p:pic>
          <p:nvPicPr>
            <p:cNvPr id="23" name="Graphic 22" descr="Folder with solid fill">
              <a:extLst>
                <a:ext uri="{FF2B5EF4-FFF2-40B4-BE49-F238E27FC236}">
                  <a16:creationId xmlns:a16="http://schemas.microsoft.com/office/drawing/2014/main" id="{67204D9F-709A-EB34-32CE-55C85652CB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4617" y="3882866"/>
              <a:ext cx="1262862" cy="1262862"/>
            </a:xfrm>
            <a:prstGeom prst="rect">
              <a:avLst/>
            </a:prstGeom>
          </p:spPr>
        </p:pic>
        <p:pic>
          <p:nvPicPr>
            <p:cNvPr id="7" name="Graphic 6" descr="Unfollow with solid fill">
              <a:extLst>
                <a:ext uri="{FF2B5EF4-FFF2-40B4-BE49-F238E27FC236}">
                  <a16:creationId xmlns:a16="http://schemas.microsoft.com/office/drawing/2014/main" id="{77651E66-8CD9-1799-BD21-A002573F22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58848" y="3212721"/>
              <a:ext cx="914400" cy="914400"/>
            </a:xfrm>
            <a:prstGeom prst="rect">
              <a:avLst/>
            </a:prstGeom>
          </p:spPr>
        </p:pic>
        <p:sp>
          <p:nvSpPr>
            <p:cNvPr id="17" name="TextBox 16">
              <a:extLst>
                <a:ext uri="{FF2B5EF4-FFF2-40B4-BE49-F238E27FC236}">
                  <a16:creationId xmlns:a16="http://schemas.microsoft.com/office/drawing/2014/main" id="{B94EC61F-6E27-5D90-8C12-F407397B1139}"/>
                </a:ext>
              </a:extLst>
            </p:cNvPr>
            <p:cNvSpPr txBox="1"/>
            <p:nvPr/>
          </p:nvSpPr>
          <p:spPr>
            <a:xfrm>
              <a:off x="1396558" y="4252687"/>
              <a:ext cx="1250921" cy="523220"/>
            </a:xfrm>
            <a:prstGeom prst="rect">
              <a:avLst/>
            </a:prstGeom>
            <a:noFill/>
          </p:spPr>
          <p:txBody>
            <a:bodyPr wrap="square" rtlCol="0">
              <a:spAutoFit/>
            </a:bodyPr>
            <a:lstStyle/>
            <a:p>
              <a:pPr algn="ctr"/>
              <a:r>
                <a:rPr lang="en-US" sz="1400" b="1" dirty="0"/>
                <a:t>BUILDING TYPE 1</a:t>
              </a:r>
            </a:p>
          </p:txBody>
        </p:sp>
      </p:grpSp>
      <p:grpSp>
        <p:nvGrpSpPr>
          <p:cNvPr id="60" name="Group 59">
            <a:extLst>
              <a:ext uri="{FF2B5EF4-FFF2-40B4-BE49-F238E27FC236}">
                <a16:creationId xmlns:a16="http://schemas.microsoft.com/office/drawing/2014/main" id="{5C8E03E8-3C74-B04D-2D74-49EC37650926}"/>
              </a:ext>
            </a:extLst>
          </p:cNvPr>
          <p:cNvGrpSpPr/>
          <p:nvPr/>
        </p:nvGrpSpPr>
        <p:grpSpPr>
          <a:xfrm>
            <a:off x="5544778" y="1460358"/>
            <a:ext cx="1616629" cy="1329519"/>
            <a:chOff x="5544778" y="1460358"/>
            <a:chExt cx="1616629" cy="1329519"/>
          </a:xfrm>
        </p:grpSpPr>
        <p:pic>
          <p:nvPicPr>
            <p:cNvPr id="15" name="Graphic 14" descr="Unfollow with solid fill">
              <a:extLst>
                <a:ext uri="{FF2B5EF4-FFF2-40B4-BE49-F238E27FC236}">
                  <a16:creationId xmlns:a16="http://schemas.microsoft.com/office/drawing/2014/main" id="{3263BB9B-1BA2-6816-9199-8133B5865C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95893" y="1460358"/>
              <a:ext cx="914400" cy="914400"/>
            </a:xfrm>
            <a:prstGeom prst="rect">
              <a:avLst/>
            </a:prstGeom>
          </p:spPr>
        </p:pic>
        <p:sp>
          <p:nvSpPr>
            <p:cNvPr id="21" name="TextBox 20">
              <a:extLst>
                <a:ext uri="{FF2B5EF4-FFF2-40B4-BE49-F238E27FC236}">
                  <a16:creationId xmlns:a16="http://schemas.microsoft.com/office/drawing/2014/main" id="{973D62BF-375E-AE3F-3DC8-5EC54DD86DAB}"/>
                </a:ext>
              </a:extLst>
            </p:cNvPr>
            <p:cNvSpPr txBox="1"/>
            <p:nvPr/>
          </p:nvSpPr>
          <p:spPr>
            <a:xfrm>
              <a:off x="5544778" y="2266657"/>
              <a:ext cx="1616629" cy="523220"/>
            </a:xfrm>
            <a:prstGeom prst="rect">
              <a:avLst/>
            </a:prstGeom>
            <a:noFill/>
          </p:spPr>
          <p:txBody>
            <a:bodyPr wrap="square" rtlCol="0">
              <a:spAutoFit/>
            </a:bodyPr>
            <a:lstStyle/>
            <a:p>
              <a:pPr algn="ctr"/>
              <a:r>
                <a:rPr lang="en-US" sz="1400" b="1" dirty="0"/>
                <a:t>DOCUMENTATION FILE</a:t>
              </a:r>
            </a:p>
          </p:txBody>
        </p:sp>
      </p:grpSp>
      <p:grpSp>
        <p:nvGrpSpPr>
          <p:cNvPr id="26" name="Group 25">
            <a:extLst>
              <a:ext uri="{FF2B5EF4-FFF2-40B4-BE49-F238E27FC236}">
                <a16:creationId xmlns:a16="http://schemas.microsoft.com/office/drawing/2014/main" id="{81B66B5B-C9AE-4C4F-C8A2-5CB69367552D}"/>
              </a:ext>
            </a:extLst>
          </p:cNvPr>
          <p:cNvGrpSpPr/>
          <p:nvPr/>
        </p:nvGrpSpPr>
        <p:grpSpPr>
          <a:xfrm>
            <a:off x="4984306" y="3944538"/>
            <a:ext cx="1262862" cy="1933007"/>
            <a:chOff x="1384617" y="3212721"/>
            <a:chExt cx="1262862" cy="1933007"/>
          </a:xfrm>
        </p:grpSpPr>
        <p:pic>
          <p:nvPicPr>
            <p:cNvPr id="27" name="Graphic 26" descr="Folder with solid fill">
              <a:extLst>
                <a:ext uri="{FF2B5EF4-FFF2-40B4-BE49-F238E27FC236}">
                  <a16:creationId xmlns:a16="http://schemas.microsoft.com/office/drawing/2014/main" id="{0D6ADB62-57D7-CEF5-61D1-CB3B895F06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4617" y="3882866"/>
              <a:ext cx="1262862" cy="1262862"/>
            </a:xfrm>
            <a:prstGeom prst="rect">
              <a:avLst/>
            </a:prstGeom>
          </p:spPr>
        </p:pic>
        <p:pic>
          <p:nvPicPr>
            <p:cNvPr id="28" name="Graphic 27" descr="Unfollow with solid fill">
              <a:extLst>
                <a:ext uri="{FF2B5EF4-FFF2-40B4-BE49-F238E27FC236}">
                  <a16:creationId xmlns:a16="http://schemas.microsoft.com/office/drawing/2014/main" id="{7C3673E7-3669-5559-59B5-03B534D44D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58848" y="3212721"/>
              <a:ext cx="914400" cy="914400"/>
            </a:xfrm>
            <a:prstGeom prst="rect">
              <a:avLst/>
            </a:prstGeom>
          </p:spPr>
        </p:pic>
        <p:sp>
          <p:nvSpPr>
            <p:cNvPr id="29" name="TextBox 28">
              <a:extLst>
                <a:ext uri="{FF2B5EF4-FFF2-40B4-BE49-F238E27FC236}">
                  <a16:creationId xmlns:a16="http://schemas.microsoft.com/office/drawing/2014/main" id="{0BD67A08-A5AD-A1DF-6FFF-C9843C55B001}"/>
                </a:ext>
              </a:extLst>
            </p:cNvPr>
            <p:cNvSpPr txBox="1"/>
            <p:nvPr/>
          </p:nvSpPr>
          <p:spPr>
            <a:xfrm>
              <a:off x="1396558" y="4252687"/>
              <a:ext cx="1250921" cy="523220"/>
            </a:xfrm>
            <a:prstGeom prst="rect">
              <a:avLst/>
            </a:prstGeom>
            <a:noFill/>
          </p:spPr>
          <p:txBody>
            <a:bodyPr wrap="square" rtlCol="0">
              <a:spAutoFit/>
            </a:bodyPr>
            <a:lstStyle/>
            <a:p>
              <a:pPr algn="ctr"/>
              <a:r>
                <a:rPr lang="en-US" sz="1400" b="1" dirty="0"/>
                <a:t>BUILDING TYPE 2</a:t>
              </a:r>
            </a:p>
          </p:txBody>
        </p:sp>
      </p:grpSp>
      <p:grpSp>
        <p:nvGrpSpPr>
          <p:cNvPr id="30" name="Group 29">
            <a:extLst>
              <a:ext uri="{FF2B5EF4-FFF2-40B4-BE49-F238E27FC236}">
                <a16:creationId xmlns:a16="http://schemas.microsoft.com/office/drawing/2014/main" id="{6A50C3FF-8677-F458-39D2-2D648022A032}"/>
              </a:ext>
            </a:extLst>
          </p:cNvPr>
          <p:cNvGrpSpPr/>
          <p:nvPr/>
        </p:nvGrpSpPr>
        <p:grpSpPr>
          <a:xfrm>
            <a:off x="6421399" y="3944538"/>
            <a:ext cx="1262862" cy="1933007"/>
            <a:chOff x="1384617" y="3212721"/>
            <a:chExt cx="1262862" cy="1933007"/>
          </a:xfrm>
        </p:grpSpPr>
        <p:pic>
          <p:nvPicPr>
            <p:cNvPr id="31" name="Graphic 30" descr="Folder with solid fill">
              <a:extLst>
                <a:ext uri="{FF2B5EF4-FFF2-40B4-BE49-F238E27FC236}">
                  <a16:creationId xmlns:a16="http://schemas.microsoft.com/office/drawing/2014/main" id="{96DD428B-B136-7AD3-5ACD-81B8AE60D9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4617" y="3882866"/>
              <a:ext cx="1262862" cy="1262862"/>
            </a:xfrm>
            <a:prstGeom prst="rect">
              <a:avLst/>
            </a:prstGeom>
          </p:spPr>
        </p:pic>
        <p:pic>
          <p:nvPicPr>
            <p:cNvPr id="32" name="Graphic 31" descr="Unfollow with solid fill">
              <a:extLst>
                <a:ext uri="{FF2B5EF4-FFF2-40B4-BE49-F238E27FC236}">
                  <a16:creationId xmlns:a16="http://schemas.microsoft.com/office/drawing/2014/main" id="{33171866-F501-933A-8E6F-845063CB01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58848" y="3212721"/>
              <a:ext cx="914400" cy="914400"/>
            </a:xfrm>
            <a:prstGeom prst="rect">
              <a:avLst/>
            </a:prstGeom>
          </p:spPr>
        </p:pic>
        <p:sp>
          <p:nvSpPr>
            <p:cNvPr id="33" name="TextBox 32">
              <a:extLst>
                <a:ext uri="{FF2B5EF4-FFF2-40B4-BE49-F238E27FC236}">
                  <a16:creationId xmlns:a16="http://schemas.microsoft.com/office/drawing/2014/main" id="{71521432-9102-96C0-CF3C-539AF6B9E093}"/>
                </a:ext>
              </a:extLst>
            </p:cNvPr>
            <p:cNvSpPr txBox="1"/>
            <p:nvPr/>
          </p:nvSpPr>
          <p:spPr>
            <a:xfrm>
              <a:off x="1396558" y="4252687"/>
              <a:ext cx="1250921" cy="523220"/>
            </a:xfrm>
            <a:prstGeom prst="rect">
              <a:avLst/>
            </a:prstGeom>
            <a:noFill/>
          </p:spPr>
          <p:txBody>
            <a:bodyPr wrap="square" rtlCol="0">
              <a:spAutoFit/>
            </a:bodyPr>
            <a:lstStyle/>
            <a:p>
              <a:pPr algn="ctr"/>
              <a:r>
                <a:rPr lang="en-US" sz="1400" b="1" dirty="0"/>
                <a:t>UNIT TYPES</a:t>
              </a:r>
            </a:p>
            <a:p>
              <a:pPr algn="ctr"/>
              <a:r>
                <a:rPr lang="en-US" sz="1400" b="1" dirty="0"/>
                <a:t>1 THRU 5</a:t>
              </a:r>
            </a:p>
          </p:txBody>
        </p:sp>
      </p:grpSp>
      <p:grpSp>
        <p:nvGrpSpPr>
          <p:cNvPr id="34" name="Group 33">
            <a:extLst>
              <a:ext uri="{FF2B5EF4-FFF2-40B4-BE49-F238E27FC236}">
                <a16:creationId xmlns:a16="http://schemas.microsoft.com/office/drawing/2014/main" id="{541A6C06-C669-8BD0-DECF-3A6ADD96D57C}"/>
              </a:ext>
            </a:extLst>
          </p:cNvPr>
          <p:cNvGrpSpPr/>
          <p:nvPr/>
        </p:nvGrpSpPr>
        <p:grpSpPr>
          <a:xfrm>
            <a:off x="7803861" y="3944538"/>
            <a:ext cx="1262862" cy="1933007"/>
            <a:chOff x="1384617" y="3212721"/>
            <a:chExt cx="1262862" cy="1933007"/>
          </a:xfrm>
        </p:grpSpPr>
        <p:pic>
          <p:nvPicPr>
            <p:cNvPr id="35" name="Graphic 34" descr="Folder with solid fill">
              <a:extLst>
                <a:ext uri="{FF2B5EF4-FFF2-40B4-BE49-F238E27FC236}">
                  <a16:creationId xmlns:a16="http://schemas.microsoft.com/office/drawing/2014/main" id="{38FCA018-C04D-9457-BCC7-8717AFCAE7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4617" y="3882866"/>
              <a:ext cx="1262862" cy="1262862"/>
            </a:xfrm>
            <a:prstGeom prst="rect">
              <a:avLst/>
            </a:prstGeom>
          </p:spPr>
        </p:pic>
        <p:pic>
          <p:nvPicPr>
            <p:cNvPr id="36" name="Graphic 35" descr="Unfollow with solid fill">
              <a:extLst>
                <a:ext uri="{FF2B5EF4-FFF2-40B4-BE49-F238E27FC236}">
                  <a16:creationId xmlns:a16="http://schemas.microsoft.com/office/drawing/2014/main" id="{01192E68-5D67-6D03-1051-882D3AAA66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58848" y="3212721"/>
              <a:ext cx="914400" cy="914400"/>
            </a:xfrm>
            <a:prstGeom prst="rect">
              <a:avLst/>
            </a:prstGeom>
          </p:spPr>
        </p:pic>
        <p:sp>
          <p:nvSpPr>
            <p:cNvPr id="37" name="TextBox 36">
              <a:extLst>
                <a:ext uri="{FF2B5EF4-FFF2-40B4-BE49-F238E27FC236}">
                  <a16:creationId xmlns:a16="http://schemas.microsoft.com/office/drawing/2014/main" id="{17FD686A-9A78-661B-2E41-AAD639D7BB43}"/>
                </a:ext>
              </a:extLst>
            </p:cNvPr>
            <p:cNvSpPr txBox="1"/>
            <p:nvPr/>
          </p:nvSpPr>
          <p:spPr>
            <a:xfrm>
              <a:off x="1396558" y="4252687"/>
              <a:ext cx="1250921" cy="523220"/>
            </a:xfrm>
            <a:prstGeom prst="rect">
              <a:avLst/>
            </a:prstGeom>
            <a:noFill/>
          </p:spPr>
          <p:txBody>
            <a:bodyPr wrap="square" rtlCol="0">
              <a:spAutoFit/>
            </a:bodyPr>
            <a:lstStyle/>
            <a:p>
              <a:pPr algn="ctr"/>
              <a:r>
                <a:rPr lang="en-US" sz="1400" b="1" dirty="0"/>
                <a:t>UNIT TYPES</a:t>
              </a:r>
            </a:p>
            <a:p>
              <a:pPr algn="ctr"/>
              <a:r>
                <a:rPr lang="en-US" sz="1400" b="1" dirty="0"/>
                <a:t>6 THRU 10</a:t>
              </a:r>
            </a:p>
          </p:txBody>
        </p:sp>
      </p:grpSp>
      <p:cxnSp>
        <p:nvCxnSpPr>
          <p:cNvPr id="43" name="Straight Arrow Connector 42">
            <a:extLst>
              <a:ext uri="{FF2B5EF4-FFF2-40B4-BE49-F238E27FC236}">
                <a16:creationId xmlns:a16="http://schemas.microsoft.com/office/drawing/2014/main" id="{C296D001-8A9B-3948-7384-AC893D232808}"/>
              </a:ext>
            </a:extLst>
          </p:cNvPr>
          <p:cNvCxnSpPr>
            <a:stCxn id="7" idx="0"/>
            <a:endCxn id="21" idx="1"/>
          </p:cNvCxnSpPr>
          <p:nvPr/>
        </p:nvCxnSpPr>
        <p:spPr>
          <a:xfrm flipV="1">
            <a:off x="4178644" y="2528267"/>
            <a:ext cx="1366134" cy="141627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5" name="Straight Arrow Connector 44">
            <a:extLst>
              <a:ext uri="{FF2B5EF4-FFF2-40B4-BE49-F238E27FC236}">
                <a16:creationId xmlns:a16="http://schemas.microsoft.com/office/drawing/2014/main" id="{40FA6F80-53B8-1571-93F0-D8C54653A70E}"/>
              </a:ext>
            </a:extLst>
          </p:cNvPr>
          <p:cNvCxnSpPr>
            <a:stCxn id="28" idx="0"/>
          </p:cNvCxnSpPr>
          <p:nvPr/>
        </p:nvCxnSpPr>
        <p:spPr>
          <a:xfrm flipV="1">
            <a:off x="5615737" y="2731213"/>
            <a:ext cx="457200" cy="121332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7" name="Straight Arrow Connector 46">
            <a:extLst>
              <a:ext uri="{FF2B5EF4-FFF2-40B4-BE49-F238E27FC236}">
                <a16:creationId xmlns:a16="http://schemas.microsoft.com/office/drawing/2014/main" id="{7261928F-F615-200B-5DD3-06B86742AA9C}"/>
              </a:ext>
            </a:extLst>
          </p:cNvPr>
          <p:cNvCxnSpPr>
            <a:stCxn id="32" idx="0"/>
          </p:cNvCxnSpPr>
          <p:nvPr/>
        </p:nvCxnSpPr>
        <p:spPr>
          <a:xfrm flipH="1" flipV="1">
            <a:off x="6595630" y="2744579"/>
            <a:ext cx="457200" cy="119995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9" name="Straight Arrow Connector 48">
            <a:extLst>
              <a:ext uri="{FF2B5EF4-FFF2-40B4-BE49-F238E27FC236}">
                <a16:creationId xmlns:a16="http://schemas.microsoft.com/office/drawing/2014/main" id="{7A984DFD-3C86-8DC7-4164-64718E2C39BA}"/>
              </a:ext>
            </a:extLst>
          </p:cNvPr>
          <p:cNvCxnSpPr>
            <a:stCxn id="36" idx="0"/>
            <a:endCxn id="21" idx="3"/>
          </p:cNvCxnSpPr>
          <p:nvPr/>
        </p:nvCxnSpPr>
        <p:spPr>
          <a:xfrm flipH="1" flipV="1">
            <a:off x="7161407" y="2528267"/>
            <a:ext cx="1273885" cy="141627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58" name="Group 57">
            <a:extLst>
              <a:ext uri="{FF2B5EF4-FFF2-40B4-BE49-F238E27FC236}">
                <a16:creationId xmlns:a16="http://schemas.microsoft.com/office/drawing/2014/main" id="{9FD422F7-D6AF-E605-809A-96B30A3B62CD}"/>
              </a:ext>
            </a:extLst>
          </p:cNvPr>
          <p:cNvGrpSpPr/>
          <p:nvPr/>
        </p:nvGrpSpPr>
        <p:grpSpPr>
          <a:xfrm>
            <a:off x="7052829" y="365125"/>
            <a:ext cx="4047886" cy="3104866"/>
            <a:chOff x="7052829" y="365125"/>
            <a:chExt cx="4047886" cy="3104866"/>
          </a:xfrm>
        </p:grpSpPr>
        <p:sp>
          <p:nvSpPr>
            <p:cNvPr id="50" name="Callout: Left Arrow 49">
              <a:extLst>
                <a:ext uri="{FF2B5EF4-FFF2-40B4-BE49-F238E27FC236}">
                  <a16:creationId xmlns:a16="http://schemas.microsoft.com/office/drawing/2014/main" id="{9C7F8FD0-DD5B-8558-7239-8A88DB63F3B7}"/>
                </a:ext>
              </a:extLst>
            </p:cNvPr>
            <p:cNvSpPr/>
            <p:nvPr/>
          </p:nvSpPr>
          <p:spPr>
            <a:xfrm>
              <a:off x="7052829" y="365125"/>
              <a:ext cx="4047886" cy="3104866"/>
            </a:xfrm>
            <a:prstGeom prst="leftArrowCallout">
              <a:avLst>
                <a:gd name="adj1" fmla="val 8736"/>
                <a:gd name="adj2" fmla="val 14890"/>
                <a:gd name="adj3" fmla="val 17088"/>
                <a:gd name="adj4" fmla="val 797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6A2644EB-A511-7FC7-A5F1-680A82563BE2}"/>
                </a:ext>
              </a:extLst>
            </p:cNvPr>
            <p:cNvSpPr txBox="1"/>
            <p:nvPr/>
          </p:nvSpPr>
          <p:spPr>
            <a:xfrm>
              <a:off x="7776902" y="513663"/>
              <a:ext cx="3017898" cy="2862322"/>
            </a:xfrm>
            <a:prstGeom prst="rect">
              <a:avLst/>
            </a:prstGeom>
            <a:noFill/>
          </p:spPr>
          <p:txBody>
            <a:bodyPr wrap="square" rtlCol="0">
              <a:spAutoFit/>
            </a:bodyPr>
            <a:lstStyle/>
            <a:p>
              <a:pPr marR="0" lvl="1" algn="just">
                <a:spcBef>
                  <a:spcPts val="0"/>
                </a:spcBef>
                <a:spcAft>
                  <a:spcPts val="0"/>
                </a:spcAft>
              </a:pPr>
              <a:r>
                <a:rPr lang="en-US" dirty="0">
                  <a:latin typeface="Calibri" panose="020F0502020204030204" pitchFamily="34" charset="0"/>
                  <a:ea typeface="Times New Roman" panose="02020603050405020304" pitchFamily="18" charset="0"/>
                </a:rPr>
                <a:t>Site Plan</a:t>
              </a:r>
            </a:p>
            <a:p>
              <a:pPr marR="0" lvl="1" algn="just">
                <a:spcBef>
                  <a:spcPts val="0"/>
                </a:spcBef>
                <a:spcAft>
                  <a:spcPts val="0"/>
                </a:spcAft>
              </a:pPr>
              <a:r>
                <a:rPr lang="en-US" sz="1800" dirty="0">
                  <a:effectLst/>
                  <a:latin typeface="Calibri" panose="020F0502020204030204" pitchFamily="34" charset="0"/>
                  <a:ea typeface="Times New Roman" panose="02020603050405020304" pitchFamily="18" charset="0"/>
                </a:rPr>
                <a:t>Life Safety Site Plan</a:t>
              </a:r>
            </a:p>
            <a:p>
              <a:pPr marR="0" lvl="1" algn="just">
                <a:spcBef>
                  <a:spcPts val="0"/>
                </a:spcBef>
                <a:spcAft>
                  <a:spcPts val="0"/>
                </a:spcAft>
              </a:pPr>
              <a:r>
                <a:rPr lang="en-US" sz="1800" dirty="0">
                  <a:effectLst/>
                  <a:latin typeface="Calibri" panose="020F0502020204030204" pitchFamily="34" charset="0"/>
                  <a:ea typeface="Times New Roman" panose="02020603050405020304" pitchFamily="18" charset="0"/>
                </a:rPr>
                <a:t>Keynotes</a:t>
              </a:r>
              <a:endParaRPr lang="en-US" sz="1800" dirty="0">
                <a:effectLst/>
                <a:latin typeface="Times New Roman" panose="02020603050405020304" pitchFamily="18" charset="0"/>
                <a:ea typeface="Times New Roman" panose="02020603050405020304" pitchFamily="18" charset="0"/>
              </a:endParaRPr>
            </a:p>
            <a:p>
              <a:pPr marR="0" lvl="1" algn="just">
                <a:spcBef>
                  <a:spcPts val="0"/>
                </a:spcBef>
                <a:spcAft>
                  <a:spcPts val="0"/>
                </a:spcAft>
              </a:pPr>
              <a:r>
                <a:rPr lang="en-US" sz="1800" dirty="0">
                  <a:effectLst/>
                  <a:latin typeface="Calibri" panose="020F0502020204030204" pitchFamily="34" charset="0"/>
                  <a:ea typeface="Times New Roman" panose="02020603050405020304" pitchFamily="18" charset="0"/>
                </a:rPr>
                <a:t>Enlarged plan callouts*</a:t>
              </a:r>
              <a:endParaRPr lang="en-US" sz="1800" dirty="0">
                <a:effectLst/>
                <a:latin typeface="Times New Roman" panose="02020603050405020304" pitchFamily="18" charset="0"/>
                <a:ea typeface="Times New Roman" panose="02020603050405020304" pitchFamily="18" charset="0"/>
              </a:endParaRPr>
            </a:p>
            <a:p>
              <a:pPr marR="0" lvl="1" algn="just">
                <a:spcBef>
                  <a:spcPts val="0"/>
                </a:spcBef>
                <a:spcAft>
                  <a:spcPts val="0"/>
                </a:spcAft>
              </a:pPr>
              <a:r>
                <a:rPr lang="en-US" sz="1800" dirty="0">
                  <a:effectLst/>
                  <a:latin typeface="Calibri" panose="020F0502020204030204" pitchFamily="34" charset="0"/>
                  <a:ea typeface="Times New Roman" panose="02020603050405020304" pitchFamily="18" charset="0"/>
                </a:rPr>
                <a:t>Building Section callouts*</a:t>
              </a:r>
              <a:endParaRPr lang="en-US" sz="1800" dirty="0">
                <a:effectLst/>
                <a:latin typeface="Times New Roman" panose="02020603050405020304" pitchFamily="18" charset="0"/>
                <a:ea typeface="Times New Roman" panose="02020603050405020304" pitchFamily="18" charset="0"/>
              </a:endParaRPr>
            </a:p>
            <a:p>
              <a:pPr marR="0" lvl="1" algn="just">
                <a:spcBef>
                  <a:spcPts val="0"/>
                </a:spcBef>
                <a:spcAft>
                  <a:spcPts val="0"/>
                </a:spcAft>
              </a:pPr>
              <a:r>
                <a:rPr lang="en-US" sz="1800" dirty="0">
                  <a:effectLst/>
                  <a:latin typeface="Calibri" panose="020F0502020204030204" pitchFamily="34" charset="0"/>
                  <a:ea typeface="Times New Roman" panose="02020603050405020304" pitchFamily="18" charset="0"/>
                </a:rPr>
                <a:t>Wall Section callouts*</a:t>
              </a:r>
              <a:endParaRPr lang="en-US" sz="1800" dirty="0">
                <a:effectLst/>
                <a:latin typeface="Times New Roman" panose="02020603050405020304" pitchFamily="18" charset="0"/>
                <a:ea typeface="Times New Roman" panose="02020603050405020304" pitchFamily="18" charset="0"/>
              </a:endParaRPr>
            </a:p>
            <a:p>
              <a:pPr marR="0" lvl="1" algn="just">
                <a:spcBef>
                  <a:spcPts val="0"/>
                </a:spcBef>
                <a:spcAft>
                  <a:spcPts val="0"/>
                </a:spcAft>
              </a:pPr>
              <a:r>
                <a:rPr lang="en-US" sz="1800" dirty="0">
                  <a:effectLst/>
                  <a:latin typeface="Calibri" panose="020F0502020204030204" pitchFamily="34" charset="0"/>
                  <a:ea typeface="Times New Roman" panose="02020603050405020304" pitchFamily="18" charset="0"/>
                </a:rPr>
                <a:t>Detail callouts</a:t>
              </a:r>
              <a:endParaRPr lang="en-US" sz="1800" dirty="0">
                <a:effectLst/>
                <a:latin typeface="Times New Roman" panose="02020603050405020304" pitchFamily="18" charset="0"/>
                <a:ea typeface="Times New Roman" panose="02020603050405020304" pitchFamily="18" charset="0"/>
              </a:endParaRPr>
            </a:p>
            <a:p>
              <a:pPr marR="0" lvl="1" algn="just">
                <a:spcBef>
                  <a:spcPts val="0"/>
                </a:spcBef>
                <a:spcAft>
                  <a:spcPts val="0"/>
                </a:spcAft>
              </a:pPr>
              <a:r>
                <a:rPr lang="en-US" sz="1800" dirty="0">
                  <a:effectLst/>
                  <a:latin typeface="Calibri" panose="020F0502020204030204" pitchFamily="34" charset="0"/>
                  <a:ea typeface="Times New Roman" panose="02020603050405020304" pitchFamily="18" charset="0"/>
                </a:rPr>
                <a:t>RVT Unit Tags, </a:t>
              </a:r>
            </a:p>
            <a:p>
              <a:pPr marR="0" lvl="1" algn="just">
                <a:spcBef>
                  <a:spcPts val="0"/>
                </a:spcBef>
                <a:spcAft>
                  <a:spcPts val="0"/>
                </a:spcAft>
              </a:pPr>
              <a:r>
                <a:rPr lang="en-US" sz="1800" dirty="0">
                  <a:effectLst/>
                  <a:latin typeface="Calibri" panose="020F0502020204030204" pitchFamily="34" charset="0"/>
                  <a:ea typeface="Times New Roman" panose="02020603050405020304" pitchFamily="18" charset="0"/>
                </a:rPr>
                <a:t>Unit wall tags </a:t>
              </a:r>
            </a:p>
            <a:p>
              <a:pPr marR="0" lvl="1" algn="just">
                <a:spcBef>
                  <a:spcPts val="0"/>
                </a:spcBef>
                <a:spcAft>
                  <a:spcPts val="0"/>
                </a:spcAft>
              </a:pPr>
              <a:r>
                <a:rPr lang="en-US" sz="1800" dirty="0">
                  <a:effectLst/>
                  <a:latin typeface="Calibri" panose="020F0502020204030204" pitchFamily="34" charset="0"/>
                  <a:ea typeface="Times New Roman" panose="02020603050405020304" pitchFamily="18" charset="0"/>
                </a:rPr>
                <a:t>Unit Door tags</a:t>
              </a:r>
              <a:endParaRPr lang="en-US" dirty="0"/>
            </a:p>
          </p:txBody>
        </p:sp>
      </p:grpSp>
      <p:sp>
        <p:nvSpPr>
          <p:cNvPr id="52" name="TextBox 51">
            <a:extLst>
              <a:ext uri="{FF2B5EF4-FFF2-40B4-BE49-F238E27FC236}">
                <a16:creationId xmlns:a16="http://schemas.microsoft.com/office/drawing/2014/main" id="{41841CEE-8BB7-63A0-817C-6F105AE758A3}"/>
              </a:ext>
            </a:extLst>
          </p:cNvPr>
          <p:cNvSpPr txBox="1"/>
          <p:nvPr/>
        </p:nvSpPr>
        <p:spPr>
          <a:xfrm>
            <a:off x="5327746" y="6264650"/>
            <a:ext cx="4186226" cy="523220"/>
          </a:xfrm>
          <a:prstGeom prst="rect">
            <a:avLst/>
          </a:prstGeom>
          <a:noFill/>
        </p:spPr>
        <p:txBody>
          <a:bodyPr wrap="square" rtlCol="0">
            <a:spAutoFit/>
          </a:bodyPr>
          <a:lstStyle/>
          <a:p>
            <a:pPr marR="0" lvl="1" algn="just">
              <a:spcBef>
                <a:spcPts val="0"/>
              </a:spcBef>
              <a:spcAft>
                <a:spcPts val="0"/>
              </a:spcAft>
            </a:pPr>
            <a:r>
              <a:rPr lang="en-US" sz="1400" dirty="0">
                <a:latin typeface="Calibri" panose="020F0502020204030204" pitchFamily="34" charset="0"/>
                <a:ea typeface="Times New Roman" panose="02020603050405020304" pitchFamily="18" charset="0"/>
              </a:rPr>
              <a:t>* These views are first created in the individual files and then brought over via linked views</a:t>
            </a:r>
            <a:endParaRPr lang="en-US" sz="1400" dirty="0"/>
          </a:p>
        </p:txBody>
      </p:sp>
      <p:grpSp>
        <p:nvGrpSpPr>
          <p:cNvPr id="59" name="Group 58">
            <a:extLst>
              <a:ext uri="{FF2B5EF4-FFF2-40B4-BE49-F238E27FC236}">
                <a16:creationId xmlns:a16="http://schemas.microsoft.com/office/drawing/2014/main" id="{FBA2A855-2529-C4F4-E05B-EB4BCD18D6E9}"/>
              </a:ext>
            </a:extLst>
          </p:cNvPr>
          <p:cNvGrpSpPr/>
          <p:nvPr/>
        </p:nvGrpSpPr>
        <p:grpSpPr>
          <a:xfrm>
            <a:off x="206920" y="3190875"/>
            <a:ext cx="3340293" cy="2964587"/>
            <a:chOff x="206920" y="3190875"/>
            <a:chExt cx="3340293" cy="2964587"/>
          </a:xfrm>
        </p:grpSpPr>
        <p:sp>
          <p:nvSpPr>
            <p:cNvPr id="54" name="Callout: Left Arrow 53">
              <a:extLst>
                <a:ext uri="{FF2B5EF4-FFF2-40B4-BE49-F238E27FC236}">
                  <a16:creationId xmlns:a16="http://schemas.microsoft.com/office/drawing/2014/main" id="{AB0D9FC0-0D4C-CDA4-ABB1-322E3E2C4AD6}"/>
                </a:ext>
              </a:extLst>
            </p:cNvPr>
            <p:cNvSpPr/>
            <p:nvPr/>
          </p:nvSpPr>
          <p:spPr>
            <a:xfrm rot="10800000">
              <a:off x="234191" y="3190875"/>
              <a:ext cx="3313022" cy="2964587"/>
            </a:xfrm>
            <a:prstGeom prst="leftArrowCallout">
              <a:avLst>
                <a:gd name="adj1" fmla="val 8736"/>
                <a:gd name="adj2" fmla="val 14890"/>
                <a:gd name="adj3" fmla="val 17088"/>
                <a:gd name="adj4" fmla="val 797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EF5454-D5B7-226E-7B06-F40AC1005E31}"/>
                </a:ext>
              </a:extLst>
            </p:cNvPr>
            <p:cNvSpPr txBox="1"/>
            <p:nvPr/>
          </p:nvSpPr>
          <p:spPr>
            <a:xfrm>
              <a:off x="206920" y="3293140"/>
              <a:ext cx="3097757" cy="2862322"/>
            </a:xfrm>
            <a:prstGeom prst="rect">
              <a:avLst/>
            </a:prstGeom>
            <a:noFill/>
          </p:spPr>
          <p:txBody>
            <a:bodyPr wrap="square" rtlCol="0">
              <a:spAutoFit/>
            </a:bodyPr>
            <a:lstStyle/>
            <a:p>
              <a:r>
                <a:rPr lang="en-US" dirty="0"/>
                <a:t>Floor Plans</a:t>
              </a:r>
            </a:p>
            <a:p>
              <a:r>
                <a:rPr lang="en-US" dirty="0"/>
                <a:t>Reflected Ceiling Plans</a:t>
              </a:r>
            </a:p>
            <a:p>
              <a:r>
                <a:rPr lang="en-US" dirty="0"/>
                <a:t>Roof Plans</a:t>
              </a:r>
            </a:p>
            <a:p>
              <a:r>
                <a:rPr lang="en-US" dirty="0"/>
                <a:t>Exterior Elevations</a:t>
              </a:r>
            </a:p>
            <a:p>
              <a:r>
                <a:rPr lang="en-US" dirty="0"/>
                <a:t>Building Sections</a:t>
              </a:r>
            </a:p>
            <a:p>
              <a:r>
                <a:rPr lang="en-US" dirty="0"/>
                <a:t>Wall Sections</a:t>
              </a:r>
            </a:p>
            <a:p>
              <a:r>
                <a:rPr lang="en-US" dirty="0"/>
                <a:t>Enlarged Plans</a:t>
              </a:r>
            </a:p>
            <a:p>
              <a:r>
                <a:rPr lang="en-US" dirty="0"/>
                <a:t>	Stairs</a:t>
              </a:r>
            </a:p>
            <a:p>
              <a:r>
                <a:rPr lang="en-US" dirty="0"/>
                <a:t>	Elevators</a:t>
              </a:r>
            </a:p>
            <a:p>
              <a:r>
                <a:rPr lang="en-US" dirty="0"/>
                <a:t>	Storage</a:t>
              </a:r>
            </a:p>
          </p:txBody>
        </p:sp>
      </p:grpSp>
      <p:grpSp>
        <p:nvGrpSpPr>
          <p:cNvPr id="57" name="Group 56">
            <a:extLst>
              <a:ext uri="{FF2B5EF4-FFF2-40B4-BE49-F238E27FC236}">
                <a16:creationId xmlns:a16="http://schemas.microsoft.com/office/drawing/2014/main" id="{60585C3B-CF94-7AA5-FF1E-78E64A4D8030}"/>
              </a:ext>
            </a:extLst>
          </p:cNvPr>
          <p:cNvGrpSpPr/>
          <p:nvPr/>
        </p:nvGrpSpPr>
        <p:grpSpPr>
          <a:xfrm>
            <a:off x="8892492" y="4173038"/>
            <a:ext cx="3259391" cy="1458237"/>
            <a:chOff x="8892492" y="4173038"/>
            <a:chExt cx="3259391" cy="1458237"/>
          </a:xfrm>
        </p:grpSpPr>
        <p:sp>
          <p:nvSpPr>
            <p:cNvPr id="55" name="Callout: Left Arrow 54">
              <a:extLst>
                <a:ext uri="{FF2B5EF4-FFF2-40B4-BE49-F238E27FC236}">
                  <a16:creationId xmlns:a16="http://schemas.microsoft.com/office/drawing/2014/main" id="{693D802A-D939-8585-8253-90E0EE640688}"/>
                </a:ext>
              </a:extLst>
            </p:cNvPr>
            <p:cNvSpPr/>
            <p:nvPr/>
          </p:nvSpPr>
          <p:spPr>
            <a:xfrm>
              <a:off x="8892492" y="4173038"/>
              <a:ext cx="3017899" cy="1458237"/>
            </a:xfrm>
            <a:prstGeom prst="leftArrowCallout">
              <a:avLst>
                <a:gd name="adj1" fmla="val 19187"/>
                <a:gd name="adj2" fmla="val 27954"/>
                <a:gd name="adj3" fmla="val 17088"/>
                <a:gd name="adj4" fmla="val 797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5931ADBE-8C2B-9F55-3044-311CB87EDA53}"/>
                </a:ext>
              </a:extLst>
            </p:cNvPr>
            <p:cNvSpPr txBox="1"/>
            <p:nvPr/>
          </p:nvSpPr>
          <p:spPr>
            <a:xfrm>
              <a:off x="9133985" y="4307395"/>
              <a:ext cx="3017898" cy="1200329"/>
            </a:xfrm>
            <a:prstGeom prst="rect">
              <a:avLst/>
            </a:prstGeom>
            <a:noFill/>
          </p:spPr>
          <p:txBody>
            <a:bodyPr wrap="square" rtlCol="0">
              <a:spAutoFit/>
            </a:bodyPr>
            <a:lstStyle/>
            <a:p>
              <a:pPr marR="0" lvl="1" algn="just">
                <a:spcBef>
                  <a:spcPts val="0"/>
                </a:spcBef>
                <a:spcAft>
                  <a:spcPts val="0"/>
                </a:spcAft>
              </a:pPr>
              <a:r>
                <a:rPr lang="en-US" dirty="0">
                  <a:latin typeface="Calibri" panose="020F0502020204030204" pitchFamily="34" charset="0"/>
                </a:rPr>
                <a:t>FLOOR PLAN LINKED*</a:t>
              </a:r>
            </a:p>
            <a:p>
              <a:pPr marR="0" lvl="1" algn="just">
                <a:spcBef>
                  <a:spcPts val="0"/>
                </a:spcBef>
                <a:spcAft>
                  <a:spcPts val="0"/>
                </a:spcAft>
              </a:pPr>
              <a:r>
                <a:rPr lang="en-US" dirty="0">
                  <a:latin typeface="Calibri" panose="020F0502020204030204" pitchFamily="34" charset="0"/>
                </a:rPr>
                <a:t>ANSI PLAN LINKED*</a:t>
              </a:r>
            </a:p>
            <a:p>
              <a:pPr marR="0" lvl="1" algn="just">
                <a:spcBef>
                  <a:spcPts val="0"/>
                </a:spcBef>
                <a:spcAft>
                  <a:spcPts val="0"/>
                </a:spcAft>
              </a:pPr>
              <a:r>
                <a:rPr lang="en-US" dirty="0">
                  <a:latin typeface="Calibri" panose="020F0502020204030204" pitchFamily="34" charset="0"/>
                </a:rPr>
                <a:t>DD PLAN LINKED*</a:t>
              </a:r>
            </a:p>
            <a:p>
              <a:pPr marR="0" lvl="1" algn="just">
                <a:spcBef>
                  <a:spcPts val="0"/>
                </a:spcBef>
                <a:spcAft>
                  <a:spcPts val="0"/>
                </a:spcAft>
              </a:pPr>
              <a:r>
                <a:rPr lang="en-US" dirty="0">
                  <a:latin typeface="Calibri" panose="020F0502020204030204" pitchFamily="34" charset="0"/>
                </a:rPr>
                <a:t>INTERIOR ELEVATIONS*</a:t>
              </a:r>
              <a:endParaRPr lang="en-US" dirty="0"/>
            </a:p>
          </p:txBody>
        </p:sp>
      </p:grpSp>
    </p:spTree>
    <p:extLst>
      <p:ext uri="{BB962C8B-B14F-4D97-AF65-F5344CB8AC3E}">
        <p14:creationId xmlns:p14="http://schemas.microsoft.com/office/powerpoint/2010/main" val="36633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500" fill="hold"/>
                                        <p:tgtEl>
                                          <p:spTgt spid="57"/>
                                        </p:tgtEl>
                                        <p:attrNameLst>
                                          <p:attrName>ppt_x</p:attrName>
                                        </p:attrNameLst>
                                      </p:cBhvr>
                                      <p:tavLst>
                                        <p:tav tm="0">
                                          <p:val>
                                            <p:strVal val="1+#ppt_w/2"/>
                                          </p:val>
                                        </p:tav>
                                        <p:tav tm="100000">
                                          <p:val>
                                            <p:strVal val="#ppt_x"/>
                                          </p:val>
                                        </p:tav>
                                      </p:tavLst>
                                    </p:anim>
                                    <p:anim calcmode="lin" valueType="num">
                                      <p:cBhvr additive="base">
                                        <p:cTn id="8" dur="1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additive="base">
                                        <p:cTn id="13" dur="1500" fill="hold"/>
                                        <p:tgtEl>
                                          <p:spTgt spid="59"/>
                                        </p:tgtEl>
                                        <p:attrNameLst>
                                          <p:attrName>ppt_x</p:attrName>
                                        </p:attrNameLst>
                                      </p:cBhvr>
                                      <p:tavLst>
                                        <p:tav tm="0">
                                          <p:val>
                                            <p:strVal val="0-#ppt_w/2"/>
                                          </p:val>
                                        </p:tav>
                                        <p:tav tm="100000">
                                          <p:val>
                                            <p:strVal val="#ppt_x"/>
                                          </p:val>
                                        </p:tav>
                                      </p:tavLst>
                                    </p:anim>
                                    <p:anim calcmode="lin" valueType="num">
                                      <p:cBhvr additive="base">
                                        <p:cTn id="14" dur="1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1500" fill="hold"/>
                                        <p:tgtEl>
                                          <p:spTgt spid="58"/>
                                        </p:tgtEl>
                                        <p:attrNameLst>
                                          <p:attrName>ppt_x</p:attrName>
                                        </p:attrNameLst>
                                      </p:cBhvr>
                                      <p:tavLst>
                                        <p:tav tm="0">
                                          <p:val>
                                            <p:strVal val="1+#ppt_w/2"/>
                                          </p:val>
                                        </p:tav>
                                        <p:tav tm="100000">
                                          <p:val>
                                            <p:strVal val="#ppt_x"/>
                                          </p:val>
                                        </p:tav>
                                      </p:tavLst>
                                    </p:anim>
                                    <p:anim calcmode="lin" valueType="num">
                                      <p:cBhvr additive="base">
                                        <p:cTn id="20" dur="1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1000"/>
                                        <p:tgtEl>
                                          <p:spTgt spid="43"/>
                                        </p:tgtEl>
                                      </p:cBhvr>
                                    </p:animEffect>
                                    <p:anim calcmode="lin" valueType="num">
                                      <p:cBhvr>
                                        <p:cTn id="26" dur="1000" fill="hold"/>
                                        <p:tgtEl>
                                          <p:spTgt spid="43"/>
                                        </p:tgtEl>
                                        <p:attrNameLst>
                                          <p:attrName>ppt_x</p:attrName>
                                        </p:attrNameLst>
                                      </p:cBhvr>
                                      <p:tavLst>
                                        <p:tav tm="0">
                                          <p:val>
                                            <p:strVal val="#ppt_x"/>
                                          </p:val>
                                        </p:tav>
                                        <p:tav tm="100000">
                                          <p:val>
                                            <p:strVal val="#ppt_x"/>
                                          </p:val>
                                        </p:tav>
                                      </p:tavLst>
                                    </p:anim>
                                    <p:anim calcmode="lin" valueType="num">
                                      <p:cBhvr>
                                        <p:cTn id="27" dur="1000" fill="hold"/>
                                        <p:tgtEl>
                                          <p:spTgt spid="4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1000"/>
                                        <p:tgtEl>
                                          <p:spTgt spid="49"/>
                                        </p:tgtEl>
                                      </p:cBhvr>
                                    </p:animEffect>
                                    <p:anim calcmode="lin" valueType="num">
                                      <p:cBhvr>
                                        <p:cTn id="41" dur="1000" fill="hold"/>
                                        <p:tgtEl>
                                          <p:spTgt spid="49"/>
                                        </p:tgtEl>
                                        <p:attrNameLst>
                                          <p:attrName>ppt_x</p:attrName>
                                        </p:attrNameLst>
                                      </p:cBhvr>
                                      <p:tavLst>
                                        <p:tav tm="0">
                                          <p:val>
                                            <p:strVal val="#ppt_x"/>
                                          </p:val>
                                        </p:tav>
                                        <p:tav tm="100000">
                                          <p:val>
                                            <p:strVal val="#ppt_x"/>
                                          </p:val>
                                        </p:tav>
                                      </p:tavLst>
                                    </p:anim>
                                    <p:anim calcmode="lin" valueType="num">
                                      <p:cBhvr>
                                        <p:cTn id="4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6480208-AD51-1C99-F501-4D91D0E449E6}"/>
              </a:ext>
            </a:extLst>
          </p:cNvPr>
          <p:cNvGrpSpPr/>
          <p:nvPr/>
        </p:nvGrpSpPr>
        <p:grpSpPr>
          <a:xfrm>
            <a:off x="3436749" y="670256"/>
            <a:ext cx="8128000" cy="5418667"/>
            <a:chOff x="2721212" y="801553"/>
            <a:chExt cx="8128000" cy="5418667"/>
          </a:xfrm>
        </p:grpSpPr>
        <p:graphicFrame>
          <p:nvGraphicFramePr>
            <p:cNvPr id="5" name="Diagram 4">
              <a:extLst>
                <a:ext uri="{FF2B5EF4-FFF2-40B4-BE49-F238E27FC236}">
                  <a16:creationId xmlns:a16="http://schemas.microsoft.com/office/drawing/2014/main" id="{9D52A349-ACA5-96F2-96AE-AA7C34D50822}"/>
                </a:ext>
              </a:extLst>
            </p:cNvPr>
            <p:cNvGraphicFramePr/>
            <p:nvPr>
              <p:extLst>
                <p:ext uri="{D42A27DB-BD31-4B8C-83A1-F6EECF244321}">
                  <p14:modId xmlns:p14="http://schemas.microsoft.com/office/powerpoint/2010/main" val="259055083"/>
                </p:ext>
              </p:extLst>
            </p:nvPr>
          </p:nvGraphicFramePr>
          <p:xfrm>
            <a:off x="2721212" y="80155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524F70C0-E419-A24A-6703-DCFB6C79F765}"/>
                </a:ext>
              </a:extLst>
            </p:cNvPr>
            <p:cNvGrpSpPr/>
            <p:nvPr/>
          </p:nvGrpSpPr>
          <p:grpSpPr>
            <a:xfrm rot="8159386">
              <a:off x="7589308" y="2055466"/>
              <a:ext cx="520858" cy="324937"/>
              <a:chOff x="3803571" y="1688378"/>
              <a:chExt cx="520858" cy="324937"/>
            </a:xfrm>
            <a:solidFill>
              <a:schemeClr val="accent2">
                <a:lumMod val="60000"/>
                <a:lumOff val="40000"/>
              </a:schemeClr>
            </a:solidFill>
          </p:grpSpPr>
          <p:sp>
            <p:nvSpPr>
              <p:cNvPr id="7" name="Arrow: Right 6">
                <a:extLst>
                  <a:ext uri="{FF2B5EF4-FFF2-40B4-BE49-F238E27FC236}">
                    <a16:creationId xmlns:a16="http://schemas.microsoft.com/office/drawing/2014/main" id="{2C12FC2C-77C6-8385-A02D-B8D527A671E6}"/>
                  </a:ext>
                </a:extLst>
              </p:cNvPr>
              <p:cNvSpPr/>
              <p:nvPr/>
            </p:nvSpPr>
            <p:spPr>
              <a:xfrm rot="5400000">
                <a:off x="3901531" y="1590418"/>
                <a:ext cx="324937" cy="520858"/>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Arrow: Right 4">
                <a:extLst>
                  <a:ext uri="{FF2B5EF4-FFF2-40B4-BE49-F238E27FC236}">
                    <a16:creationId xmlns:a16="http://schemas.microsoft.com/office/drawing/2014/main" id="{86C1A593-57B0-63B2-9B54-F2B109A5DBD4}"/>
                  </a:ext>
                </a:extLst>
              </p:cNvPr>
              <p:cNvSpPr txBox="1"/>
              <p:nvPr/>
            </p:nvSpPr>
            <p:spPr>
              <a:xfrm rot="5400000">
                <a:off x="3950272" y="1645850"/>
                <a:ext cx="227456" cy="3125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p:txBody>
          </p:sp>
        </p:grpSp>
        <p:grpSp>
          <p:nvGrpSpPr>
            <p:cNvPr id="9" name="Group 8">
              <a:extLst>
                <a:ext uri="{FF2B5EF4-FFF2-40B4-BE49-F238E27FC236}">
                  <a16:creationId xmlns:a16="http://schemas.microsoft.com/office/drawing/2014/main" id="{A9D00435-6441-7737-B664-3F7E56FBCF48}"/>
                </a:ext>
              </a:extLst>
            </p:cNvPr>
            <p:cNvGrpSpPr/>
            <p:nvPr/>
          </p:nvGrpSpPr>
          <p:grpSpPr>
            <a:xfrm rot="1266823">
              <a:off x="8278521" y="4119516"/>
              <a:ext cx="520858" cy="324937"/>
              <a:chOff x="3803571" y="1688378"/>
              <a:chExt cx="520858" cy="324937"/>
            </a:xfrm>
            <a:solidFill>
              <a:schemeClr val="accent2">
                <a:lumMod val="60000"/>
                <a:lumOff val="40000"/>
              </a:schemeClr>
            </a:solidFill>
          </p:grpSpPr>
          <p:sp>
            <p:nvSpPr>
              <p:cNvPr id="10" name="Arrow: Right 9">
                <a:extLst>
                  <a:ext uri="{FF2B5EF4-FFF2-40B4-BE49-F238E27FC236}">
                    <a16:creationId xmlns:a16="http://schemas.microsoft.com/office/drawing/2014/main" id="{AC742C7A-2060-836D-CBCF-F164734ABE46}"/>
                  </a:ext>
                </a:extLst>
              </p:cNvPr>
              <p:cNvSpPr/>
              <p:nvPr/>
            </p:nvSpPr>
            <p:spPr>
              <a:xfrm rot="5400000">
                <a:off x="3901531" y="1590418"/>
                <a:ext cx="324937" cy="520858"/>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Arrow: Right 4">
                <a:extLst>
                  <a:ext uri="{FF2B5EF4-FFF2-40B4-BE49-F238E27FC236}">
                    <a16:creationId xmlns:a16="http://schemas.microsoft.com/office/drawing/2014/main" id="{AD945F00-F965-AD9B-2432-899D93F9E571}"/>
                  </a:ext>
                </a:extLst>
              </p:cNvPr>
              <p:cNvSpPr txBox="1"/>
              <p:nvPr/>
            </p:nvSpPr>
            <p:spPr>
              <a:xfrm rot="5400000">
                <a:off x="3950272" y="1645850"/>
                <a:ext cx="227456" cy="3125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p:txBody>
          </p:sp>
        </p:grpSp>
      </p:grpSp>
      <p:sp>
        <p:nvSpPr>
          <p:cNvPr id="2" name="Title 1">
            <a:extLst>
              <a:ext uri="{FF2B5EF4-FFF2-40B4-BE49-F238E27FC236}">
                <a16:creationId xmlns:a16="http://schemas.microsoft.com/office/drawing/2014/main" id="{45AE203B-F0E3-43D2-F164-B0FB815290FE}"/>
              </a:ext>
            </a:extLst>
          </p:cNvPr>
          <p:cNvSpPr>
            <a:spLocks noGrp="1"/>
          </p:cNvSpPr>
          <p:nvPr>
            <p:ph type="title"/>
          </p:nvPr>
        </p:nvSpPr>
        <p:spPr>
          <a:xfrm>
            <a:off x="804627" y="402650"/>
            <a:ext cx="10515600" cy="1325563"/>
          </a:xfrm>
        </p:spPr>
        <p:txBody>
          <a:bodyPr/>
          <a:lstStyle/>
          <a:p>
            <a:r>
              <a:rPr lang="en-US" b="1" dirty="0">
                <a:latin typeface="+mn-lt"/>
              </a:rPr>
              <a:t>LINKING SCHEMA</a:t>
            </a:r>
          </a:p>
        </p:txBody>
      </p:sp>
      <p:grpSp>
        <p:nvGrpSpPr>
          <p:cNvPr id="12" name="Group 11" descr="ATTACHMENT">
            <a:extLst>
              <a:ext uri="{FF2B5EF4-FFF2-40B4-BE49-F238E27FC236}">
                <a16:creationId xmlns:a16="http://schemas.microsoft.com/office/drawing/2014/main" id="{FF8BB198-D674-BD53-5F7B-445131FB812D}"/>
              </a:ext>
            </a:extLst>
          </p:cNvPr>
          <p:cNvGrpSpPr/>
          <p:nvPr/>
        </p:nvGrpSpPr>
        <p:grpSpPr>
          <a:xfrm rot="16200000">
            <a:off x="836699" y="2055465"/>
            <a:ext cx="520858" cy="324937"/>
            <a:chOff x="3803571" y="1688378"/>
            <a:chExt cx="520858" cy="324937"/>
          </a:xfrm>
        </p:grpSpPr>
        <p:sp>
          <p:nvSpPr>
            <p:cNvPr id="13" name="Arrow: Right 12">
              <a:extLst>
                <a:ext uri="{FF2B5EF4-FFF2-40B4-BE49-F238E27FC236}">
                  <a16:creationId xmlns:a16="http://schemas.microsoft.com/office/drawing/2014/main" id="{99B53FCD-33CD-B78C-A6C9-CFB6A57BE486}"/>
                </a:ext>
              </a:extLst>
            </p:cNvPr>
            <p:cNvSpPr/>
            <p:nvPr/>
          </p:nvSpPr>
          <p:spPr>
            <a:xfrm rot="5400000">
              <a:off x="3901531" y="1590418"/>
              <a:ext cx="324937" cy="520858"/>
            </a:xfrm>
            <a:prstGeom prst="rightArrow">
              <a:avLst>
                <a:gd name="adj1" fmla="val 60000"/>
                <a:gd name="adj2" fmla="val 50000"/>
              </a:avLst>
            </a:prstGeom>
            <a:solidFill>
              <a:schemeClr val="bg2">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4" name="Arrow: Right 4">
              <a:extLst>
                <a:ext uri="{FF2B5EF4-FFF2-40B4-BE49-F238E27FC236}">
                  <a16:creationId xmlns:a16="http://schemas.microsoft.com/office/drawing/2014/main" id="{DDEDC32B-CE3E-D678-E2C4-4486ABBC07BA}"/>
                </a:ext>
              </a:extLst>
            </p:cNvPr>
            <p:cNvSpPr txBox="1"/>
            <p:nvPr/>
          </p:nvSpPr>
          <p:spPr>
            <a:xfrm rot="5400000">
              <a:off x="3950272" y="1645850"/>
              <a:ext cx="227456" cy="3125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p:txBody>
        </p:sp>
      </p:grpSp>
      <p:grpSp>
        <p:nvGrpSpPr>
          <p:cNvPr id="15" name="Group 14" descr="ATTACHMENT">
            <a:extLst>
              <a:ext uri="{FF2B5EF4-FFF2-40B4-BE49-F238E27FC236}">
                <a16:creationId xmlns:a16="http://schemas.microsoft.com/office/drawing/2014/main" id="{4746BCBA-BCF5-1633-AE03-63E4F802AC7B}"/>
              </a:ext>
            </a:extLst>
          </p:cNvPr>
          <p:cNvGrpSpPr/>
          <p:nvPr/>
        </p:nvGrpSpPr>
        <p:grpSpPr>
          <a:xfrm rot="16200000">
            <a:off x="836700" y="2735699"/>
            <a:ext cx="520858" cy="324937"/>
            <a:chOff x="3803571" y="1688378"/>
            <a:chExt cx="520858" cy="324937"/>
          </a:xfrm>
          <a:solidFill>
            <a:schemeClr val="accent2">
              <a:lumMod val="60000"/>
              <a:lumOff val="40000"/>
            </a:schemeClr>
          </a:solidFill>
        </p:grpSpPr>
        <p:sp>
          <p:nvSpPr>
            <p:cNvPr id="16" name="Arrow: Right 15">
              <a:extLst>
                <a:ext uri="{FF2B5EF4-FFF2-40B4-BE49-F238E27FC236}">
                  <a16:creationId xmlns:a16="http://schemas.microsoft.com/office/drawing/2014/main" id="{71FB2C88-23B9-3EDA-6167-30D7B802608C}"/>
                </a:ext>
              </a:extLst>
            </p:cNvPr>
            <p:cNvSpPr/>
            <p:nvPr/>
          </p:nvSpPr>
          <p:spPr>
            <a:xfrm rot="5400000">
              <a:off x="3901531" y="1590418"/>
              <a:ext cx="324937" cy="520858"/>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7" name="Arrow: Right 4">
              <a:extLst>
                <a:ext uri="{FF2B5EF4-FFF2-40B4-BE49-F238E27FC236}">
                  <a16:creationId xmlns:a16="http://schemas.microsoft.com/office/drawing/2014/main" id="{E261E02C-7A05-13F4-42BF-1C5240D934B9}"/>
                </a:ext>
              </a:extLst>
            </p:cNvPr>
            <p:cNvSpPr txBox="1"/>
            <p:nvPr/>
          </p:nvSpPr>
          <p:spPr>
            <a:xfrm rot="5400000">
              <a:off x="3950272" y="1645850"/>
              <a:ext cx="227456" cy="3125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p:txBody>
        </p:sp>
      </p:grpSp>
      <p:sp>
        <p:nvSpPr>
          <p:cNvPr id="18" name="TextBox 17">
            <a:extLst>
              <a:ext uri="{FF2B5EF4-FFF2-40B4-BE49-F238E27FC236}">
                <a16:creationId xmlns:a16="http://schemas.microsoft.com/office/drawing/2014/main" id="{12226EDC-BBAF-9A61-04F4-22E5BEB0E233}"/>
              </a:ext>
            </a:extLst>
          </p:cNvPr>
          <p:cNvSpPr txBox="1"/>
          <p:nvPr/>
        </p:nvSpPr>
        <p:spPr>
          <a:xfrm>
            <a:off x="1259597" y="2022812"/>
            <a:ext cx="1565490" cy="369332"/>
          </a:xfrm>
          <a:prstGeom prst="rect">
            <a:avLst/>
          </a:prstGeom>
          <a:noFill/>
        </p:spPr>
        <p:txBody>
          <a:bodyPr wrap="square" rtlCol="0">
            <a:spAutoFit/>
          </a:bodyPr>
          <a:lstStyle/>
          <a:p>
            <a:r>
              <a:rPr lang="en-US" dirty="0"/>
              <a:t>ATTACHMENT</a:t>
            </a:r>
          </a:p>
        </p:txBody>
      </p:sp>
      <p:sp>
        <p:nvSpPr>
          <p:cNvPr id="19" name="TextBox 18">
            <a:extLst>
              <a:ext uri="{FF2B5EF4-FFF2-40B4-BE49-F238E27FC236}">
                <a16:creationId xmlns:a16="http://schemas.microsoft.com/office/drawing/2014/main" id="{515A65EE-8B97-A76D-5906-D7CA8752368F}"/>
              </a:ext>
            </a:extLst>
          </p:cNvPr>
          <p:cNvSpPr txBox="1"/>
          <p:nvPr/>
        </p:nvSpPr>
        <p:spPr>
          <a:xfrm>
            <a:off x="1259597" y="2701201"/>
            <a:ext cx="1565490" cy="369332"/>
          </a:xfrm>
          <a:prstGeom prst="rect">
            <a:avLst/>
          </a:prstGeom>
          <a:noFill/>
        </p:spPr>
        <p:txBody>
          <a:bodyPr wrap="square" rtlCol="0">
            <a:spAutoFit/>
          </a:bodyPr>
          <a:lstStyle/>
          <a:p>
            <a:r>
              <a:rPr lang="en-US" dirty="0"/>
              <a:t>OVERLAY</a:t>
            </a:r>
          </a:p>
        </p:txBody>
      </p:sp>
      <p:sp>
        <p:nvSpPr>
          <p:cNvPr id="22" name="TextBox 21">
            <a:extLst>
              <a:ext uri="{FF2B5EF4-FFF2-40B4-BE49-F238E27FC236}">
                <a16:creationId xmlns:a16="http://schemas.microsoft.com/office/drawing/2014/main" id="{0065D67E-71E3-00A7-D355-DCF9972A0236}"/>
              </a:ext>
            </a:extLst>
          </p:cNvPr>
          <p:cNvSpPr txBox="1"/>
          <p:nvPr/>
        </p:nvSpPr>
        <p:spPr>
          <a:xfrm>
            <a:off x="934660" y="3379590"/>
            <a:ext cx="3207815" cy="923330"/>
          </a:xfrm>
          <a:prstGeom prst="rect">
            <a:avLst/>
          </a:prstGeom>
          <a:solidFill>
            <a:schemeClr val="bg1"/>
          </a:solidFill>
          <a:ln>
            <a:solidFill>
              <a:schemeClr val="lt1">
                <a:hueOff val="0"/>
                <a:satOff val="0"/>
                <a:lumOff val="0"/>
              </a:schemeClr>
            </a:solidFill>
          </a:ln>
          <a:effectLst>
            <a:outerShdw blurRad="63500" sx="102000" sy="102000" algn="ctr" rotWithShape="0">
              <a:prstClr val="black">
                <a:alpha val="40000"/>
              </a:prstClr>
            </a:outerShdw>
          </a:effectLst>
        </p:spPr>
        <p:txBody>
          <a:bodyPr wrap="square" rtlCol="0">
            <a:spAutoFit/>
          </a:bodyPr>
          <a:lstStyle/>
          <a:p>
            <a:r>
              <a:rPr lang="en-US" sz="1800" dirty="0">
                <a:effectLst/>
                <a:latin typeface="Calibri" panose="020F0502020204030204" pitchFamily="34" charset="0"/>
                <a:ea typeface="Calibri" panose="020F0502020204030204" pitchFamily="34" charset="0"/>
              </a:rPr>
              <a:t>The documentation file is where the information for the project is referenced and memorialized.</a:t>
            </a:r>
            <a:endParaRPr lang="en-US" dirty="0"/>
          </a:p>
        </p:txBody>
      </p:sp>
      <p:sp>
        <p:nvSpPr>
          <p:cNvPr id="24" name="Arrow: Down 23">
            <a:extLst>
              <a:ext uri="{FF2B5EF4-FFF2-40B4-BE49-F238E27FC236}">
                <a16:creationId xmlns:a16="http://schemas.microsoft.com/office/drawing/2014/main" id="{E5A6EF47-D70B-E71F-6660-6A94DEB5ABB8}"/>
              </a:ext>
            </a:extLst>
          </p:cNvPr>
          <p:cNvSpPr/>
          <p:nvPr/>
        </p:nvSpPr>
        <p:spPr>
          <a:xfrm rot="5400000">
            <a:off x="9152505" y="497672"/>
            <a:ext cx="202988" cy="1692523"/>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19BCCEE5-73F3-4F95-F270-380FFCAD6EB7}"/>
              </a:ext>
            </a:extLst>
          </p:cNvPr>
          <p:cNvSpPr/>
          <p:nvPr/>
        </p:nvSpPr>
        <p:spPr>
          <a:xfrm rot="2258904">
            <a:off x="10359678" y="1771840"/>
            <a:ext cx="202988" cy="748137"/>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D1E369D0-0A13-9D00-ADA4-F089C374F116}"/>
              </a:ext>
            </a:extLst>
          </p:cNvPr>
          <p:cNvSpPr/>
          <p:nvPr/>
        </p:nvSpPr>
        <p:spPr>
          <a:xfrm rot="1876316">
            <a:off x="10500039" y="1535727"/>
            <a:ext cx="202988" cy="3784705"/>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AAFA3FE1-C8EC-4379-F043-39D29B8DB08C}"/>
              </a:ext>
            </a:extLst>
          </p:cNvPr>
          <p:cNvSpPr/>
          <p:nvPr/>
        </p:nvSpPr>
        <p:spPr>
          <a:xfrm rot="3440228">
            <a:off x="8786608" y="1106335"/>
            <a:ext cx="202988" cy="2440425"/>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94D0363A-E641-86C7-3567-D1B6D87BD1B0}"/>
              </a:ext>
            </a:extLst>
          </p:cNvPr>
          <p:cNvSpPr/>
          <p:nvPr/>
        </p:nvSpPr>
        <p:spPr>
          <a:xfrm rot="2814952">
            <a:off x="8596484" y="927288"/>
            <a:ext cx="202988" cy="4675772"/>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0B98CA2D-237D-573F-E2FB-A0E321DE74F5}"/>
              </a:ext>
            </a:extLst>
          </p:cNvPr>
          <p:cNvSpPr/>
          <p:nvPr/>
        </p:nvSpPr>
        <p:spPr>
          <a:xfrm>
            <a:off x="10521030" y="924474"/>
            <a:ext cx="1317009" cy="83350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KEYNOTE FILE</a:t>
            </a:r>
          </a:p>
        </p:txBody>
      </p:sp>
    </p:spTree>
    <p:extLst>
      <p:ext uri="{BB962C8B-B14F-4D97-AF65-F5344CB8AC3E}">
        <p14:creationId xmlns:p14="http://schemas.microsoft.com/office/powerpoint/2010/main" val="330348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1+#ppt_w/2"/>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3"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1000" fill="hold"/>
                                        <p:tgtEl>
                                          <p:spTgt spid="28"/>
                                        </p:tgtEl>
                                        <p:attrNameLst>
                                          <p:attrName>ppt_x</p:attrName>
                                        </p:attrNameLst>
                                      </p:cBhvr>
                                      <p:tavLst>
                                        <p:tav tm="0">
                                          <p:val>
                                            <p:strVal val="1+#ppt_w/2"/>
                                          </p:val>
                                        </p:tav>
                                        <p:tav tm="100000">
                                          <p:val>
                                            <p:strVal val="#ppt_x"/>
                                          </p:val>
                                        </p:tav>
                                      </p:tavLst>
                                    </p:anim>
                                    <p:anim calcmode="lin" valueType="num">
                                      <p:cBhvr additive="base">
                                        <p:cTn id="13" dur="1000" fill="hold"/>
                                        <p:tgtEl>
                                          <p:spTgt spid="28"/>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3"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000" fill="hold"/>
                                        <p:tgtEl>
                                          <p:spTgt spid="25"/>
                                        </p:tgtEl>
                                        <p:attrNameLst>
                                          <p:attrName>ppt_x</p:attrName>
                                        </p:attrNameLst>
                                      </p:cBhvr>
                                      <p:tavLst>
                                        <p:tav tm="0">
                                          <p:val>
                                            <p:strVal val="1+#ppt_w/2"/>
                                          </p:val>
                                        </p:tav>
                                        <p:tav tm="100000">
                                          <p:val>
                                            <p:strVal val="#ppt_x"/>
                                          </p:val>
                                        </p:tav>
                                      </p:tavLst>
                                    </p:anim>
                                    <p:anim calcmode="lin" valueType="num">
                                      <p:cBhvr additive="base">
                                        <p:cTn id="18" dur="1000" fill="hold"/>
                                        <p:tgtEl>
                                          <p:spTgt spid="25"/>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3"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000" fill="hold"/>
                                        <p:tgtEl>
                                          <p:spTgt spid="26"/>
                                        </p:tgtEl>
                                        <p:attrNameLst>
                                          <p:attrName>ppt_x</p:attrName>
                                        </p:attrNameLst>
                                      </p:cBhvr>
                                      <p:tavLst>
                                        <p:tav tm="0">
                                          <p:val>
                                            <p:strVal val="1+#ppt_w/2"/>
                                          </p:val>
                                        </p:tav>
                                        <p:tav tm="100000">
                                          <p:val>
                                            <p:strVal val="#ppt_x"/>
                                          </p:val>
                                        </p:tav>
                                      </p:tavLst>
                                    </p:anim>
                                    <p:anim calcmode="lin" valueType="num">
                                      <p:cBhvr additive="base">
                                        <p:cTn id="23" dur="1000" fill="hold"/>
                                        <p:tgtEl>
                                          <p:spTgt spid="26"/>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2"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1+#ppt_w/2"/>
                                          </p:val>
                                        </p:tav>
                                        <p:tav tm="100000">
                                          <p:val>
                                            <p:strVal val="#ppt_x"/>
                                          </p:val>
                                        </p:tav>
                                      </p:tavLst>
                                    </p:anim>
                                    <p:anim calcmode="lin" valueType="num">
                                      <p:cBhvr additive="base">
                                        <p:cTn id="28"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7A9FE-D197-ADF0-C48C-56CF312F6F79}"/>
              </a:ext>
            </a:extLst>
          </p:cNvPr>
          <p:cNvSpPr>
            <a:spLocks noGrp="1"/>
          </p:cNvSpPr>
          <p:nvPr>
            <p:ph type="title"/>
          </p:nvPr>
        </p:nvSpPr>
        <p:spPr/>
        <p:txBody>
          <a:bodyPr/>
          <a:lstStyle/>
          <a:p>
            <a:r>
              <a:rPr lang="en-US" b="1" dirty="0">
                <a:latin typeface="+mn-lt"/>
              </a:rPr>
              <a:t>Building Type Files</a:t>
            </a:r>
          </a:p>
        </p:txBody>
      </p:sp>
      <p:pic>
        <p:nvPicPr>
          <p:cNvPr id="6" name="Picture 5">
            <a:extLst>
              <a:ext uri="{FF2B5EF4-FFF2-40B4-BE49-F238E27FC236}">
                <a16:creationId xmlns:a16="http://schemas.microsoft.com/office/drawing/2014/main" id="{050BA32B-ED57-6C7C-0AA6-7F53264B6010}"/>
              </a:ext>
            </a:extLst>
          </p:cNvPr>
          <p:cNvPicPr>
            <a:picLocks noChangeAspect="1"/>
          </p:cNvPicPr>
          <p:nvPr/>
        </p:nvPicPr>
        <p:blipFill>
          <a:blip r:embed="rId2"/>
          <a:stretch>
            <a:fillRect/>
          </a:stretch>
        </p:blipFill>
        <p:spPr>
          <a:xfrm>
            <a:off x="504967" y="1543669"/>
            <a:ext cx="6803409" cy="3628178"/>
          </a:xfrm>
          <a:prstGeom prst="rect">
            <a:avLst/>
          </a:prstGeom>
        </p:spPr>
      </p:pic>
      <p:pic>
        <p:nvPicPr>
          <p:cNvPr id="13" name="Picture 12">
            <a:extLst>
              <a:ext uri="{FF2B5EF4-FFF2-40B4-BE49-F238E27FC236}">
                <a16:creationId xmlns:a16="http://schemas.microsoft.com/office/drawing/2014/main" id="{9CD194CA-5F0E-CDAA-1BB1-DFB7EE273AB0}"/>
              </a:ext>
            </a:extLst>
          </p:cNvPr>
          <p:cNvPicPr>
            <a:picLocks noChangeAspect="1"/>
          </p:cNvPicPr>
          <p:nvPr/>
        </p:nvPicPr>
        <p:blipFill>
          <a:blip r:embed="rId3"/>
          <a:stretch>
            <a:fillRect/>
          </a:stretch>
        </p:blipFill>
        <p:spPr>
          <a:xfrm>
            <a:off x="8181451" y="2818262"/>
            <a:ext cx="2890612" cy="3224496"/>
          </a:xfrm>
          <a:prstGeom prst="rect">
            <a:avLst/>
          </a:prstGeom>
          <a:ln w="19050">
            <a:solidFill>
              <a:schemeClr val="tx1"/>
            </a:solidFill>
          </a:ln>
        </p:spPr>
      </p:pic>
      <p:cxnSp>
        <p:nvCxnSpPr>
          <p:cNvPr id="15" name="Straight Arrow Connector 14">
            <a:extLst>
              <a:ext uri="{FF2B5EF4-FFF2-40B4-BE49-F238E27FC236}">
                <a16:creationId xmlns:a16="http://schemas.microsoft.com/office/drawing/2014/main" id="{C0B50F65-F840-8A9B-D823-74F757194AC5}"/>
              </a:ext>
            </a:extLst>
          </p:cNvPr>
          <p:cNvCxnSpPr>
            <a:cxnSpLocks/>
          </p:cNvCxnSpPr>
          <p:nvPr/>
        </p:nvCxnSpPr>
        <p:spPr>
          <a:xfrm>
            <a:off x="6257499" y="2280985"/>
            <a:ext cx="3637128" cy="1547789"/>
          </a:xfrm>
          <a:prstGeom prst="straightConnector1">
            <a:avLst/>
          </a:prstGeom>
          <a:ln>
            <a:headEnd type="oval"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17" name="Straight Arrow Connector 16">
            <a:extLst>
              <a:ext uri="{FF2B5EF4-FFF2-40B4-BE49-F238E27FC236}">
                <a16:creationId xmlns:a16="http://schemas.microsoft.com/office/drawing/2014/main" id="{4B798771-2005-AB8C-827C-820DC725B131}"/>
              </a:ext>
            </a:extLst>
          </p:cNvPr>
          <p:cNvCxnSpPr>
            <a:cxnSpLocks/>
          </p:cNvCxnSpPr>
          <p:nvPr/>
        </p:nvCxnSpPr>
        <p:spPr>
          <a:xfrm>
            <a:off x="4374108" y="2385617"/>
            <a:ext cx="5520519" cy="1874099"/>
          </a:xfrm>
          <a:prstGeom prst="straightConnector1">
            <a:avLst/>
          </a:prstGeom>
          <a:ln>
            <a:headEnd type="oval" w="med" len="med"/>
            <a:tailEnd type="triangle" w="med" len="med"/>
          </a:ln>
        </p:spPr>
        <p:style>
          <a:lnRef idx="3">
            <a:schemeClr val="accent5"/>
          </a:lnRef>
          <a:fillRef idx="0">
            <a:schemeClr val="accent5"/>
          </a:fillRef>
          <a:effectRef idx="2">
            <a:schemeClr val="accent5"/>
          </a:effectRef>
          <a:fontRef idx="minor">
            <a:schemeClr val="tx1"/>
          </a:fontRef>
        </p:style>
      </p:cxnSp>
      <p:cxnSp>
        <p:nvCxnSpPr>
          <p:cNvPr id="20" name="Straight Arrow Connector 19">
            <a:extLst>
              <a:ext uri="{FF2B5EF4-FFF2-40B4-BE49-F238E27FC236}">
                <a16:creationId xmlns:a16="http://schemas.microsoft.com/office/drawing/2014/main" id="{F55C3913-3377-9F71-97FD-CD7A7B3F700C}"/>
              </a:ext>
            </a:extLst>
          </p:cNvPr>
          <p:cNvCxnSpPr>
            <a:cxnSpLocks/>
          </p:cNvCxnSpPr>
          <p:nvPr/>
        </p:nvCxnSpPr>
        <p:spPr>
          <a:xfrm>
            <a:off x="4309281" y="3900441"/>
            <a:ext cx="5585346" cy="1004256"/>
          </a:xfrm>
          <a:prstGeom prst="straightConnector1">
            <a:avLst/>
          </a:prstGeom>
          <a:ln>
            <a:solidFill>
              <a:srgbClr val="FF0000"/>
            </a:solidFill>
            <a:headEnd type="oval"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3" name="Straight Arrow Connector 22">
            <a:extLst>
              <a:ext uri="{FF2B5EF4-FFF2-40B4-BE49-F238E27FC236}">
                <a16:creationId xmlns:a16="http://schemas.microsoft.com/office/drawing/2014/main" id="{315F8F60-CE84-2B10-1E37-1451A775A580}"/>
              </a:ext>
            </a:extLst>
          </p:cNvPr>
          <p:cNvCxnSpPr>
            <a:cxnSpLocks/>
          </p:cNvCxnSpPr>
          <p:nvPr/>
        </p:nvCxnSpPr>
        <p:spPr>
          <a:xfrm>
            <a:off x="4947314" y="2018046"/>
            <a:ext cx="5012140" cy="2030705"/>
          </a:xfrm>
          <a:prstGeom prst="straightConnector1">
            <a:avLst/>
          </a:prstGeom>
          <a:ln>
            <a:headEnd type="oval" w="med" len="med"/>
            <a:tailEnd type="triangle" w="med" len="med"/>
          </a:ln>
        </p:spPr>
        <p:style>
          <a:lnRef idx="3">
            <a:schemeClr val="accent4"/>
          </a:lnRef>
          <a:fillRef idx="0">
            <a:schemeClr val="accent4"/>
          </a:fillRef>
          <a:effectRef idx="2">
            <a:schemeClr val="accent4"/>
          </a:effectRef>
          <a:fontRef idx="minor">
            <a:schemeClr val="tx1"/>
          </a:fontRef>
        </p:style>
      </p:cxnSp>
      <p:cxnSp>
        <p:nvCxnSpPr>
          <p:cNvPr id="26" name="Straight Arrow Connector 25">
            <a:extLst>
              <a:ext uri="{FF2B5EF4-FFF2-40B4-BE49-F238E27FC236}">
                <a16:creationId xmlns:a16="http://schemas.microsoft.com/office/drawing/2014/main" id="{5AF740D0-8DE9-27E0-EEBF-827283242751}"/>
              </a:ext>
            </a:extLst>
          </p:cNvPr>
          <p:cNvCxnSpPr>
            <a:cxnSpLocks/>
          </p:cNvCxnSpPr>
          <p:nvPr/>
        </p:nvCxnSpPr>
        <p:spPr>
          <a:xfrm>
            <a:off x="2751321" y="3374376"/>
            <a:ext cx="7143306" cy="1338280"/>
          </a:xfrm>
          <a:prstGeom prst="straightConnector1">
            <a:avLst/>
          </a:prstGeom>
          <a:ln>
            <a:solidFill>
              <a:srgbClr val="7030A0"/>
            </a:solidFill>
            <a:headEnd type="oval"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30" name="Straight Arrow Connector 29">
            <a:extLst>
              <a:ext uri="{FF2B5EF4-FFF2-40B4-BE49-F238E27FC236}">
                <a16:creationId xmlns:a16="http://schemas.microsoft.com/office/drawing/2014/main" id="{5C179914-8F29-D2AB-FA18-EEC0D2CAE246}"/>
              </a:ext>
            </a:extLst>
          </p:cNvPr>
          <p:cNvCxnSpPr>
            <a:cxnSpLocks/>
          </p:cNvCxnSpPr>
          <p:nvPr/>
        </p:nvCxnSpPr>
        <p:spPr>
          <a:xfrm>
            <a:off x="3367585" y="2259792"/>
            <a:ext cx="6591869" cy="2203252"/>
          </a:xfrm>
          <a:prstGeom prst="straightConnector1">
            <a:avLst/>
          </a:prstGeom>
          <a:ln>
            <a:solidFill>
              <a:schemeClr val="accent2">
                <a:lumMod val="60000"/>
                <a:lumOff val="40000"/>
              </a:schemeClr>
            </a:solidFill>
            <a:headEnd type="oval" w="med" len="med"/>
            <a:tailEnd type="triangle" w="med" len="med"/>
          </a:ln>
        </p:spPr>
        <p:style>
          <a:lnRef idx="3">
            <a:schemeClr val="accent6"/>
          </a:lnRef>
          <a:fillRef idx="0">
            <a:schemeClr val="accent6"/>
          </a:fillRef>
          <a:effectRef idx="2">
            <a:schemeClr val="accent6"/>
          </a:effectRef>
          <a:fontRef idx="minor">
            <a:schemeClr val="tx1"/>
          </a:fontRef>
        </p:style>
      </p:cxnSp>
      <p:grpSp>
        <p:nvGrpSpPr>
          <p:cNvPr id="33" name="Group 32">
            <a:extLst>
              <a:ext uri="{FF2B5EF4-FFF2-40B4-BE49-F238E27FC236}">
                <a16:creationId xmlns:a16="http://schemas.microsoft.com/office/drawing/2014/main" id="{05135A8E-B719-90B0-2F75-4047026EE514}"/>
              </a:ext>
            </a:extLst>
          </p:cNvPr>
          <p:cNvGrpSpPr/>
          <p:nvPr/>
        </p:nvGrpSpPr>
        <p:grpSpPr>
          <a:xfrm>
            <a:off x="8175828" y="257040"/>
            <a:ext cx="2896235" cy="2341245"/>
            <a:chOff x="8175828" y="257040"/>
            <a:chExt cx="2896235" cy="2341245"/>
          </a:xfrm>
        </p:grpSpPr>
        <p:pic>
          <p:nvPicPr>
            <p:cNvPr id="7" name="Picture 6" descr="Graphical user interface, application&#10;&#10;Description automatically generated">
              <a:extLst>
                <a:ext uri="{FF2B5EF4-FFF2-40B4-BE49-F238E27FC236}">
                  <a16:creationId xmlns:a16="http://schemas.microsoft.com/office/drawing/2014/main" id="{046202CE-FD1C-45D5-C435-F6015581DE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5828" y="257040"/>
              <a:ext cx="2896235" cy="2341245"/>
            </a:xfrm>
            <a:prstGeom prst="rect">
              <a:avLst/>
            </a:prstGeom>
            <a:ln w="19050">
              <a:solidFill>
                <a:schemeClr val="tx1"/>
              </a:solidFill>
            </a:ln>
          </p:spPr>
        </p:pic>
        <mc:AlternateContent xmlns:mc="http://schemas.openxmlformats.org/markup-compatibility/2006" xmlns:p14="http://schemas.microsoft.com/office/powerpoint/2010/main">
          <mc:Choice Requires="p14">
            <p:contentPart p14:bwMode="auto" r:id="rId5">
              <p14:nvContentPartPr>
                <p14:cNvPr id="32" name="Ink 31">
                  <a:extLst>
                    <a:ext uri="{FF2B5EF4-FFF2-40B4-BE49-F238E27FC236}">
                      <a16:creationId xmlns:a16="http://schemas.microsoft.com/office/drawing/2014/main" id="{2B90BC7F-FEB7-ADF4-4E3E-EE726BC4EB04}"/>
                    </a:ext>
                  </a:extLst>
                </p14:cNvPr>
                <p14:cNvContentPartPr/>
                <p14:nvPr/>
              </p14:nvContentPartPr>
              <p14:xfrm>
                <a:off x="9730560" y="2224740"/>
                <a:ext cx="677520" cy="17640"/>
              </p14:xfrm>
            </p:contentPart>
          </mc:Choice>
          <mc:Fallback xmlns="">
            <p:pic>
              <p:nvPicPr>
                <p:cNvPr id="32" name="Ink 31">
                  <a:extLst>
                    <a:ext uri="{FF2B5EF4-FFF2-40B4-BE49-F238E27FC236}">
                      <a16:creationId xmlns:a16="http://schemas.microsoft.com/office/drawing/2014/main" id="{2B90BC7F-FEB7-ADF4-4E3E-EE726BC4EB04}"/>
                    </a:ext>
                  </a:extLst>
                </p:cNvPr>
                <p:cNvPicPr/>
                <p:nvPr/>
              </p:nvPicPr>
              <p:blipFill>
                <a:blip r:embed="rId6"/>
                <a:stretch>
                  <a:fillRect/>
                </a:stretch>
              </p:blipFill>
              <p:spPr>
                <a:xfrm>
                  <a:off x="9676560" y="2117100"/>
                  <a:ext cx="785160" cy="233280"/>
                </a:xfrm>
                <a:prstGeom prst="rect">
                  <a:avLst/>
                </a:prstGeom>
              </p:spPr>
            </p:pic>
          </mc:Fallback>
        </mc:AlternateContent>
      </p:grpSp>
    </p:spTree>
    <p:extLst>
      <p:ext uri="{BB962C8B-B14F-4D97-AF65-F5344CB8AC3E}">
        <p14:creationId xmlns:p14="http://schemas.microsoft.com/office/powerpoint/2010/main" val="376846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0-#ppt_w/2"/>
                                          </p:val>
                                        </p:tav>
                                        <p:tav tm="100000">
                                          <p:val>
                                            <p:strVal val="#ppt_x"/>
                                          </p:val>
                                        </p:tav>
                                      </p:tavLst>
                                    </p:anim>
                                    <p:anim calcmode="lin" valueType="num">
                                      <p:cBhvr additive="base">
                                        <p:cTn id="8" dur="1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500" fill="hold"/>
                                        <p:tgtEl>
                                          <p:spTgt spid="23"/>
                                        </p:tgtEl>
                                        <p:attrNameLst>
                                          <p:attrName>ppt_x</p:attrName>
                                        </p:attrNameLst>
                                      </p:cBhvr>
                                      <p:tavLst>
                                        <p:tav tm="0">
                                          <p:val>
                                            <p:strVal val="0-#ppt_w/2"/>
                                          </p:val>
                                        </p:tav>
                                        <p:tav tm="100000">
                                          <p:val>
                                            <p:strVal val="#ppt_x"/>
                                          </p:val>
                                        </p:tav>
                                      </p:tavLst>
                                    </p:anim>
                                    <p:anim calcmode="lin" valueType="num">
                                      <p:cBhvr additive="base">
                                        <p:cTn id="12" dur="1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500" fill="hold"/>
                                        <p:tgtEl>
                                          <p:spTgt spid="17"/>
                                        </p:tgtEl>
                                        <p:attrNameLst>
                                          <p:attrName>ppt_x</p:attrName>
                                        </p:attrNameLst>
                                      </p:cBhvr>
                                      <p:tavLst>
                                        <p:tav tm="0">
                                          <p:val>
                                            <p:strVal val="0-#ppt_w/2"/>
                                          </p:val>
                                        </p:tav>
                                        <p:tav tm="100000">
                                          <p:val>
                                            <p:strVal val="#ppt_x"/>
                                          </p:val>
                                        </p:tav>
                                      </p:tavLst>
                                    </p:anim>
                                    <p:anim calcmode="lin" valueType="num">
                                      <p:cBhvr additive="base">
                                        <p:cTn id="16" dur="1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500" fill="hold"/>
                                        <p:tgtEl>
                                          <p:spTgt spid="30"/>
                                        </p:tgtEl>
                                        <p:attrNameLst>
                                          <p:attrName>ppt_x</p:attrName>
                                        </p:attrNameLst>
                                      </p:cBhvr>
                                      <p:tavLst>
                                        <p:tav tm="0">
                                          <p:val>
                                            <p:strVal val="0-#ppt_w/2"/>
                                          </p:val>
                                        </p:tav>
                                        <p:tav tm="100000">
                                          <p:val>
                                            <p:strVal val="#ppt_x"/>
                                          </p:val>
                                        </p:tav>
                                      </p:tavLst>
                                    </p:anim>
                                    <p:anim calcmode="lin" valueType="num">
                                      <p:cBhvr additive="base">
                                        <p:cTn id="20" dur="1500" fill="hold"/>
                                        <p:tgtEl>
                                          <p:spTgt spid="3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500" fill="hold"/>
                                        <p:tgtEl>
                                          <p:spTgt spid="26"/>
                                        </p:tgtEl>
                                        <p:attrNameLst>
                                          <p:attrName>ppt_x</p:attrName>
                                        </p:attrNameLst>
                                      </p:cBhvr>
                                      <p:tavLst>
                                        <p:tav tm="0">
                                          <p:val>
                                            <p:strVal val="0-#ppt_w/2"/>
                                          </p:val>
                                        </p:tav>
                                        <p:tav tm="100000">
                                          <p:val>
                                            <p:strVal val="#ppt_x"/>
                                          </p:val>
                                        </p:tav>
                                      </p:tavLst>
                                    </p:anim>
                                    <p:anim calcmode="lin" valueType="num">
                                      <p:cBhvr additive="base">
                                        <p:cTn id="24" dur="1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500" fill="hold"/>
                                        <p:tgtEl>
                                          <p:spTgt spid="20"/>
                                        </p:tgtEl>
                                        <p:attrNameLst>
                                          <p:attrName>ppt_x</p:attrName>
                                        </p:attrNameLst>
                                      </p:cBhvr>
                                      <p:tavLst>
                                        <p:tav tm="0">
                                          <p:val>
                                            <p:strVal val="0-#ppt_w/2"/>
                                          </p:val>
                                        </p:tav>
                                        <p:tav tm="100000">
                                          <p:val>
                                            <p:strVal val="#ppt_x"/>
                                          </p:val>
                                        </p:tav>
                                      </p:tavLst>
                                    </p:anim>
                                    <p:anim calcmode="lin" valueType="num">
                                      <p:cBhvr additive="base">
                                        <p:cTn id="28" dur="1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2FB030-887E-7166-38D8-F095F0927401}"/>
              </a:ext>
            </a:extLst>
          </p:cNvPr>
          <p:cNvPicPr>
            <a:picLocks noChangeAspect="1"/>
          </p:cNvPicPr>
          <p:nvPr/>
        </p:nvPicPr>
        <p:blipFill>
          <a:blip r:embed="rId2"/>
          <a:stretch>
            <a:fillRect/>
          </a:stretch>
        </p:blipFill>
        <p:spPr>
          <a:xfrm>
            <a:off x="4240235" y="1729623"/>
            <a:ext cx="5943600" cy="2246603"/>
          </a:xfrm>
          <a:prstGeom prst="rect">
            <a:avLst/>
          </a:prstGeom>
        </p:spPr>
      </p:pic>
      <p:sp>
        <p:nvSpPr>
          <p:cNvPr id="2" name="Title 1">
            <a:extLst>
              <a:ext uri="{FF2B5EF4-FFF2-40B4-BE49-F238E27FC236}">
                <a16:creationId xmlns:a16="http://schemas.microsoft.com/office/drawing/2014/main" id="{B92280E6-7BAF-DD92-B2B7-7B679040F2D0}"/>
              </a:ext>
            </a:extLst>
          </p:cNvPr>
          <p:cNvSpPr>
            <a:spLocks noGrp="1"/>
          </p:cNvSpPr>
          <p:nvPr>
            <p:ph type="title"/>
          </p:nvPr>
        </p:nvSpPr>
        <p:spPr/>
        <p:txBody>
          <a:bodyPr/>
          <a:lstStyle/>
          <a:p>
            <a:r>
              <a:rPr lang="en-US" b="1" dirty="0">
                <a:latin typeface="+mn-lt"/>
              </a:rPr>
              <a:t>BUILDING TYPE FILES</a:t>
            </a:r>
          </a:p>
        </p:txBody>
      </p:sp>
      <p:sp>
        <p:nvSpPr>
          <p:cNvPr id="3" name="Content Placeholder 2">
            <a:extLst>
              <a:ext uri="{FF2B5EF4-FFF2-40B4-BE49-F238E27FC236}">
                <a16:creationId xmlns:a16="http://schemas.microsoft.com/office/drawing/2014/main" id="{1F93D18A-FC1B-110A-1328-DB898A30AA6A}"/>
              </a:ext>
            </a:extLst>
          </p:cNvPr>
          <p:cNvSpPr>
            <a:spLocks noGrp="1"/>
          </p:cNvSpPr>
          <p:nvPr>
            <p:ph idx="1"/>
          </p:nvPr>
        </p:nvSpPr>
        <p:spPr>
          <a:xfrm>
            <a:off x="288835" y="1576097"/>
            <a:ext cx="3790950" cy="4489450"/>
          </a:xfrm>
          <a:solidFill>
            <a:schemeClr val="bg1"/>
          </a:solidFill>
          <a:ln w="19050">
            <a:solidFill>
              <a:schemeClr val="tx1"/>
            </a:solidFill>
          </a:ln>
        </p:spPr>
        <p:txBody>
          <a:bodyPr tIns="91440" bIns="91440">
            <a:normAutofit fontScale="85000" lnSpcReduction="20000"/>
          </a:bodyPr>
          <a:lstStyle/>
          <a:p>
            <a:endParaRPr lang="en-US" dirty="0"/>
          </a:p>
          <a:p>
            <a:r>
              <a:rPr lang="en-US" dirty="0"/>
              <a:t>Floor Plans</a:t>
            </a:r>
          </a:p>
          <a:p>
            <a:r>
              <a:rPr lang="en-US" dirty="0"/>
              <a:t>Reflected Ceiling Plans</a:t>
            </a:r>
          </a:p>
          <a:p>
            <a:r>
              <a:rPr lang="en-US" dirty="0"/>
              <a:t>Roof Plans</a:t>
            </a:r>
          </a:p>
          <a:p>
            <a:r>
              <a:rPr lang="en-US" dirty="0"/>
              <a:t>Exterior Elevations</a:t>
            </a:r>
          </a:p>
          <a:p>
            <a:r>
              <a:rPr lang="en-US" dirty="0"/>
              <a:t>Building Sections</a:t>
            </a:r>
          </a:p>
          <a:p>
            <a:r>
              <a:rPr lang="en-US" dirty="0"/>
              <a:t>Wall Sections</a:t>
            </a:r>
          </a:p>
          <a:p>
            <a:r>
              <a:rPr lang="en-US" dirty="0"/>
              <a:t>Enlarged Plans</a:t>
            </a:r>
          </a:p>
          <a:p>
            <a:r>
              <a:rPr lang="en-US" dirty="0"/>
              <a:t>	Stairs</a:t>
            </a:r>
          </a:p>
          <a:p>
            <a:r>
              <a:rPr lang="en-US" dirty="0"/>
              <a:t>	Elevators</a:t>
            </a:r>
          </a:p>
          <a:p>
            <a:r>
              <a:rPr lang="en-US" dirty="0"/>
              <a:t>	Storage</a:t>
            </a:r>
          </a:p>
        </p:txBody>
      </p:sp>
      <p:pic>
        <p:nvPicPr>
          <p:cNvPr id="7" name="Picture 6">
            <a:extLst>
              <a:ext uri="{FF2B5EF4-FFF2-40B4-BE49-F238E27FC236}">
                <a16:creationId xmlns:a16="http://schemas.microsoft.com/office/drawing/2014/main" id="{97CA522A-F691-F905-EAA9-A06ACF399A12}"/>
              </a:ext>
            </a:extLst>
          </p:cNvPr>
          <p:cNvPicPr>
            <a:picLocks noChangeAspect="1"/>
          </p:cNvPicPr>
          <p:nvPr/>
        </p:nvPicPr>
        <p:blipFill>
          <a:blip r:embed="rId3"/>
          <a:stretch>
            <a:fillRect/>
          </a:stretch>
        </p:blipFill>
        <p:spPr>
          <a:xfrm>
            <a:off x="4758744" y="4531638"/>
            <a:ext cx="6680781" cy="1875729"/>
          </a:xfrm>
          <a:prstGeom prst="rect">
            <a:avLst/>
          </a:prstGeom>
        </p:spPr>
      </p:pic>
      <p:sp>
        <p:nvSpPr>
          <p:cNvPr id="8" name="TextBox 7">
            <a:extLst>
              <a:ext uri="{FF2B5EF4-FFF2-40B4-BE49-F238E27FC236}">
                <a16:creationId xmlns:a16="http://schemas.microsoft.com/office/drawing/2014/main" id="{25B3CD47-E425-7EF7-CCC9-DBF4CFF6CBB2}"/>
              </a:ext>
            </a:extLst>
          </p:cNvPr>
          <p:cNvSpPr txBox="1"/>
          <p:nvPr/>
        </p:nvSpPr>
        <p:spPr>
          <a:xfrm>
            <a:off x="4451327" y="3883999"/>
            <a:ext cx="1410237" cy="646331"/>
          </a:xfrm>
          <a:prstGeom prst="rect">
            <a:avLst/>
          </a:prstGeom>
          <a:noFill/>
        </p:spPr>
        <p:txBody>
          <a:bodyPr wrap="square" rtlCol="0">
            <a:spAutoFit/>
          </a:bodyPr>
          <a:lstStyle/>
          <a:p>
            <a:pPr algn="ctr"/>
            <a:r>
              <a:rPr lang="en-US" dirty="0"/>
              <a:t>OVERLAYED</a:t>
            </a:r>
          </a:p>
          <a:p>
            <a:pPr algn="ctr"/>
            <a:r>
              <a:rPr lang="en-US" dirty="0"/>
              <a:t>UNITS</a:t>
            </a:r>
          </a:p>
        </p:txBody>
      </p:sp>
      <p:cxnSp>
        <p:nvCxnSpPr>
          <p:cNvPr id="10" name="Straight Arrow Connector 9">
            <a:extLst>
              <a:ext uri="{FF2B5EF4-FFF2-40B4-BE49-F238E27FC236}">
                <a16:creationId xmlns:a16="http://schemas.microsoft.com/office/drawing/2014/main" id="{9695E86F-7174-2BAE-6E67-EAE7DE9F1C1F}"/>
              </a:ext>
            </a:extLst>
          </p:cNvPr>
          <p:cNvCxnSpPr/>
          <p:nvPr/>
        </p:nvCxnSpPr>
        <p:spPr>
          <a:xfrm>
            <a:off x="5151549" y="4531638"/>
            <a:ext cx="489397" cy="59415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2" name="Straight Arrow Connector 11">
            <a:extLst>
              <a:ext uri="{FF2B5EF4-FFF2-40B4-BE49-F238E27FC236}">
                <a16:creationId xmlns:a16="http://schemas.microsoft.com/office/drawing/2014/main" id="{6D6E2D1E-D5DF-E341-2F94-64BE969253CC}"/>
              </a:ext>
            </a:extLst>
          </p:cNvPr>
          <p:cNvCxnSpPr/>
          <p:nvPr/>
        </p:nvCxnSpPr>
        <p:spPr>
          <a:xfrm>
            <a:off x="5156445" y="4530330"/>
            <a:ext cx="1218597" cy="60190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DEEA0772-5E79-3CFF-CA2F-1C656999A941}"/>
              </a:ext>
            </a:extLst>
          </p:cNvPr>
          <p:cNvCxnSpPr/>
          <p:nvPr/>
        </p:nvCxnSpPr>
        <p:spPr>
          <a:xfrm>
            <a:off x="5151549" y="4530330"/>
            <a:ext cx="1841679" cy="54394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6" name="Straight Arrow Connector 15">
            <a:extLst>
              <a:ext uri="{FF2B5EF4-FFF2-40B4-BE49-F238E27FC236}">
                <a16:creationId xmlns:a16="http://schemas.microsoft.com/office/drawing/2014/main" id="{FB923931-9335-A04D-266D-E0E863F948F6}"/>
              </a:ext>
            </a:extLst>
          </p:cNvPr>
          <p:cNvCxnSpPr/>
          <p:nvPr/>
        </p:nvCxnSpPr>
        <p:spPr>
          <a:xfrm>
            <a:off x="5151549" y="4531638"/>
            <a:ext cx="2440547" cy="59415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8" name="Straight Arrow Connector 17">
            <a:extLst>
              <a:ext uri="{FF2B5EF4-FFF2-40B4-BE49-F238E27FC236}">
                <a16:creationId xmlns:a16="http://schemas.microsoft.com/office/drawing/2014/main" id="{28CC9804-6C1E-E0C7-E047-F242760D5951}"/>
              </a:ext>
            </a:extLst>
          </p:cNvPr>
          <p:cNvCxnSpPr/>
          <p:nvPr/>
        </p:nvCxnSpPr>
        <p:spPr>
          <a:xfrm>
            <a:off x="5151549" y="4530330"/>
            <a:ext cx="3316176" cy="56970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4C5E98DB-DDA0-68E7-4E5C-0CD3F6CCF25D}"/>
              </a:ext>
            </a:extLst>
          </p:cNvPr>
          <p:cNvCxnSpPr>
            <a:stCxn id="8" idx="2"/>
          </p:cNvCxnSpPr>
          <p:nvPr/>
        </p:nvCxnSpPr>
        <p:spPr>
          <a:xfrm>
            <a:off x="5156446" y="4530330"/>
            <a:ext cx="3955357" cy="54394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a:extLst>
              <a:ext uri="{FF2B5EF4-FFF2-40B4-BE49-F238E27FC236}">
                <a16:creationId xmlns:a16="http://schemas.microsoft.com/office/drawing/2014/main" id="{1BB0B8C9-0354-E0FF-F07D-2C9C4DAC195A}"/>
              </a:ext>
            </a:extLst>
          </p:cNvPr>
          <p:cNvCxnSpPr>
            <a:cxnSpLocks/>
          </p:cNvCxnSpPr>
          <p:nvPr/>
        </p:nvCxnSpPr>
        <p:spPr>
          <a:xfrm>
            <a:off x="5151548" y="4530330"/>
            <a:ext cx="4620397" cy="45941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4" name="Straight Arrow Connector 23">
            <a:extLst>
              <a:ext uri="{FF2B5EF4-FFF2-40B4-BE49-F238E27FC236}">
                <a16:creationId xmlns:a16="http://schemas.microsoft.com/office/drawing/2014/main" id="{9C34A1B8-A890-902F-BDC9-6E8D027CCBC4}"/>
              </a:ext>
            </a:extLst>
          </p:cNvPr>
          <p:cNvCxnSpPr>
            <a:cxnSpLocks/>
            <a:stCxn id="8" idx="2"/>
          </p:cNvCxnSpPr>
          <p:nvPr/>
        </p:nvCxnSpPr>
        <p:spPr>
          <a:xfrm>
            <a:off x="5156446" y="4530330"/>
            <a:ext cx="5204590" cy="56970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28" name="Picture 27">
            <a:extLst>
              <a:ext uri="{FF2B5EF4-FFF2-40B4-BE49-F238E27FC236}">
                <a16:creationId xmlns:a16="http://schemas.microsoft.com/office/drawing/2014/main" id="{903A48E6-8060-A6AB-D5B9-7B6A11F7ACE5}"/>
              </a:ext>
            </a:extLst>
          </p:cNvPr>
          <p:cNvPicPr>
            <a:picLocks noChangeAspect="1"/>
          </p:cNvPicPr>
          <p:nvPr/>
        </p:nvPicPr>
        <p:blipFill>
          <a:blip r:embed="rId4"/>
          <a:stretch>
            <a:fillRect/>
          </a:stretch>
        </p:blipFill>
        <p:spPr>
          <a:xfrm>
            <a:off x="9083458" y="395796"/>
            <a:ext cx="2850795" cy="3180080"/>
          </a:xfrm>
          <a:prstGeom prst="rect">
            <a:avLst/>
          </a:prstGeom>
          <a:ln w="19050">
            <a:solidFill>
              <a:schemeClr val="tx1"/>
            </a:solidFill>
          </a:ln>
        </p:spPr>
      </p:pic>
      <p:pic>
        <p:nvPicPr>
          <p:cNvPr id="27" name="Picture 26" descr="Graphical user interface, application&#10;&#10;Description automatically generated">
            <a:extLst>
              <a:ext uri="{FF2B5EF4-FFF2-40B4-BE49-F238E27FC236}">
                <a16:creationId xmlns:a16="http://schemas.microsoft.com/office/drawing/2014/main" id="{16811307-086C-E14A-5330-F80B093502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9134" y="395796"/>
            <a:ext cx="2453005" cy="3180080"/>
          </a:xfrm>
          <a:prstGeom prst="rect">
            <a:avLst/>
          </a:prstGeom>
          <a:ln w="19050">
            <a:solidFill>
              <a:schemeClr val="tx1"/>
            </a:solidFill>
          </a:ln>
        </p:spPr>
      </p:pic>
    </p:spTree>
    <p:extLst>
      <p:ext uri="{BB962C8B-B14F-4D97-AF65-F5344CB8AC3E}">
        <p14:creationId xmlns:p14="http://schemas.microsoft.com/office/powerpoint/2010/main" val="300544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2FB030-887E-7166-38D8-F095F0927401}"/>
              </a:ext>
            </a:extLst>
          </p:cNvPr>
          <p:cNvPicPr>
            <a:picLocks noChangeAspect="1"/>
          </p:cNvPicPr>
          <p:nvPr/>
        </p:nvPicPr>
        <p:blipFill>
          <a:blip r:embed="rId3"/>
          <a:stretch>
            <a:fillRect/>
          </a:stretch>
        </p:blipFill>
        <p:spPr>
          <a:xfrm>
            <a:off x="4240235" y="1729623"/>
            <a:ext cx="5943600" cy="2246603"/>
          </a:xfrm>
          <a:prstGeom prst="rect">
            <a:avLst/>
          </a:prstGeom>
        </p:spPr>
      </p:pic>
      <p:sp>
        <p:nvSpPr>
          <p:cNvPr id="2" name="Title 1">
            <a:extLst>
              <a:ext uri="{FF2B5EF4-FFF2-40B4-BE49-F238E27FC236}">
                <a16:creationId xmlns:a16="http://schemas.microsoft.com/office/drawing/2014/main" id="{B92280E6-7BAF-DD92-B2B7-7B679040F2D0}"/>
              </a:ext>
            </a:extLst>
          </p:cNvPr>
          <p:cNvSpPr>
            <a:spLocks noGrp="1"/>
          </p:cNvSpPr>
          <p:nvPr>
            <p:ph type="title"/>
          </p:nvPr>
        </p:nvSpPr>
        <p:spPr/>
        <p:txBody>
          <a:bodyPr/>
          <a:lstStyle/>
          <a:p>
            <a:r>
              <a:rPr lang="en-US" b="1" dirty="0">
                <a:latin typeface="+mn-lt"/>
              </a:rPr>
              <a:t>BUILDING TYPE FILES</a:t>
            </a:r>
          </a:p>
        </p:txBody>
      </p:sp>
      <p:pic>
        <p:nvPicPr>
          <p:cNvPr id="7" name="Picture 6">
            <a:extLst>
              <a:ext uri="{FF2B5EF4-FFF2-40B4-BE49-F238E27FC236}">
                <a16:creationId xmlns:a16="http://schemas.microsoft.com/office/drawing/2014/main" id="{97CA522A-F691-F905-EAA9-A06ACF399A12}"/>
              </a:ext>
            </a:extLst>
          </p:cNvPr>
          <p:cNvPicPr>
            <a:picLocks noChangeAspect="1"/>
          </p:cNvPicPr>
          <p:nvPr/>
        </p:nvPicPr>
        <p:blipFill>
          <a:blip r:embed="rId4"/>
          <a:stretch>
            <a:fillRect/>
          </a:stretch>
        </p:blipFill>
        <p:spPr>
          <a:xfrm>
            <a:off x="4758744" y="4531638"/>
            <a:ext cx="6680781" cy="1875729"/>
          </a:xfrm>
          <a:prstGeom prst="rect">
            <a:avLst/>
          </a:prstGeom>
        </p:spPr>
      </p:pic>
      <p:sp>
        <p:nvSpPr>
          <p:cNvPr id="4" name="Content Placeholder 2">
            <a:extLst>
              <a:ext uri="{FF2B5EF4-FFF2-40B4-BE49-F238E27FC236}">
                <a16:creationId xmlns:a16="http://schemas.microsoft.com/office/drawing/2014/main" id="{5FD90183-45FC-4766-113D-32D9DB1C4B8C}"/>
              </a:ext>
            </a:extLst>
          </p:cNvPr>
          <p:cNvSpPr txBox="1">
            <a:spLocks/>
          </p:cNvSpPr>
          <p:nvPr/>
        </p:nvSpPr>
        <p:spPr>
          <a:xfrm>
            <a:off x="453108" y="1311760"/>
            <a:ext cx="5173456" cy="4838774"/>
          </a:xfrm>
          <a:prstGeom prst="rect">
            <a:avLst/>
          </a:prstGeom>
          <a:solidFill>
            <a:schemeClr val="bg1"/>
          </a:solidFill>
          <a:ln w="19050">
            <a:solidFill>
              <a:schemeClr val="tx1"/>
            </a:solidFill>
          </a:ln>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Building type Documentation:</a:t>
            </a:r>
          </a:p>
          <a:p>
            <a:r>
              <a:rPr lang="en-US" dirty="0"/>
              <a:t>Floor Plans</a:t>
            </a:r>
          </a:p>
          <a:p>
            <a:pPr marL="1143000" marR="0" lvl="2" indent="-228600">
              <a:lnSpc>
                <a:spcPct val="107000"/>
              </a:lnSpc>
              <a:spcBef>
                <a:spcPts val="0"/>
              </a:spcBef>
              <a:spcAft>
                <a:spcPts val="0"/>
              </a:spcAft>
              <a:buFont typeface="+mj-lt"/>
              <a:buAutoNum type="romanLcPeriod"/>
            </a:pPr>
            <a:r>
              <a:rPr lang="en-US" sz="1400" dirty="0">
                <a:effectLst/>
                <a:latin typeface="Calibri" panose="020F0502020204030204" pitchFamily="34" charset="0"/>
                <a:ea typeface="Calibri" panose="020F0502020204030204" pitchFamily="34" charset="0"/>
                <a:cs typeface="Calibri" panose="020F0502020204030204" pitchFamily="34" charset="0"/>
              </a:rPr>
              <a:t>Gridlines (if applicable)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400" dirty="0">
                <a:effectLst/>
                <a:latin typeface="Calibri" panose="020F0502020204030204" pitchFamily="34" charset="0"/>
                <a:ea typeface="Calibri" panose="020F0502020204030204" pitchFamily="34" charset="0"/>
                <a:cs typeface="Calibri" panose="020F0502020204030204" pitchFamily="34" charset="0"/>
              </a:rPr>
              <a:t>Dimensions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400" dirty="0">
                <a:effectLst/>
                <a:latin typeface="Calibri" panose="020F0502020204030204" pitchFamily="34" charset="0"/>
                <a:ea typeface="Calibri" panose="020F0502020204030204" pitchFamily="34" charset="0"/>
                <a:cs typeface="Calibri" panose="020F0502020204030204" pitchFamily="34" charset="0"/>
              </a:rPr>
              <a:t>Assembly tags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400" dirty="0">
                <a:effectLst/>
                <a:latin typeface="Calibri" panose="020F0502020204030204" pitchFamily="34" charset="0"/>
                <a:ea typeface="Calibri" panose="020F0502020204030204" pitchFamily="34" charset="0"/>
                <a:cs typeface="Calibri" panose="020F0502020204030204" pitchFamily="34" charset="0"/>
              </a:rPr>
              <a:t>Detail lines (center line style) for center line of demising wall between units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400" dirty="0">
                <a:effectLst/>
                <a:latin typeface="Calibri" panose="020F0502020204030204" pitchFamily="34" charset="0"/>
                <a:ea typeface="Calibri" panose="020F0502020204030204" pitchFamily="34" charset="0"/>
                <a:cs typeface="Calibri" panose="020F0502020204030204" pitchFamily="34" charset="0"/>
              </a:rPr>
              <a:t>Labeled reference planes that will coincide with Building Sections. Rename the reference plane to match the specific building section.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400" dirty="0">
                <a:effectLst/>
                <a:latin typeface="Calibri" panose="020F0502020204030204" pitchFamily="34" charset="0"/>
                <a:ea typeface="Calibri" panose="020F0502020204030204" pitchFamily="34" charset="0"/>
                <a:cs typeface="Calibri" panose="020F0502020204030204" pitchFamily="34" charset="0"/>
              </a:rPr>
              <a:t>Reference lines to show where wall sections for the building will take place.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400" dirty="0">
                <a:effectLst/>
                <a:latin typeface="Calibri" panose="020F0502020204030204" pitchFamily="34" charset="0"/>
                <a:ea typeface="Calibri" panose="020F0502020204030204" pitchFamily="34" charset="0"/>
                <a:cs typeface="Calibri" panose="020F0502020204030204" pitchFamily="34" charset="0"/>
              </a:rPr>
              <a:t>Rooms (where applicable), provide room tags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400" dirty="0">
                <a:effectLst/>
                <a:latin typeface="Calibri" panose="020F0502020204030204" pitchFamily="34" charset="0"/>
                <a:ea typeface="Calibri" panose="020F0502020204030204" pitchFamily="34" charset="0"/>
                <a:cs typeface="Calibri" panose="020F0502020204030204" pitchFamily="34" charset="0"/>
              </a:rPr>
              <a:t>Door tags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400" dirty="0">
                <a:effectLst/>
                <a:latin typeface="Calibri" panose="020F0502020204030204" pitchFamily="34" charset="0"/>
                <a:ea typeface="Calibri" panose="020F0502020204030204" pitchFamily="34" charset="0"/>
                <a:cs typeface="Calibri" panose="020F0502020204030204" pitchFamily="34" charset="0"/>
              </a:rPr>
              <a:t>Enlarged plan callouts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Enlarged stair plans &amp; sections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Enlarged elevator plans &amp; sections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mj-lt"/>
              <a:buAutoNum type="arabicPeriod"/>
            </a:pPr>
            <a:r>
              <a:rPr lang="en-US" sz="1400" dirty="0">
                <a:effectLst/>
                <a:latin typeface="Calibri" panose="020F0502020204030204" pitchFamily="34" charset="0"/>
                <a:ea typeface="Calibri" panose="020F0502020204030204" pitchFamily="34" charset="0"/>
                <a:cs typeface="Calibri" panose="020F0502020204030204" pitchFamily="34" charset="0"/>
              </a:rPr>
              <a:t>Enlarged storage areas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2DF64BC8-4A6D-CD82-DB73-2B6294F7B19A}"/>
              </a:ext>
            </a:extLst>
          </p:cNvPr>
          <p:cNvSpPr txBox="1">
            <a:spLocks/>
          </p:cNvSpPr>
          <p:nvPr/>
        </p:nvSpPr>
        <p:spPr>
          <a:xfrm>
            <a:off x="605508" y="1464160"/>
            <a:ext cx="5173456" cy="4838774"/>
          </a:xfrm>
          <a:prstGeom prst="rect">
            <a:avLst/>
          </a:prstGeom>
          <a:solidFill>
            <a:schemeClr val="bg1"/>
          </a:solidFill>
          <a:ln w="19050">
            <a:solidFill>
              <a:schemeClr val="tx1"/>
            </a:solidFill>
          </a:ln>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Building type Documentation:</a:t>
            </a:r>
          </a:p>
          <a:p>
            <a:r>
              <a:rPr lang="en-US" dirty="0"/>
              <a:t>Reflected Ceiling Plans</a:t>
            </a:r>
          </a:p>
          <a:p>
            <a:pPr marL="1143000" marR="0" lvl="2" indent="-228600">
              <a:lnSpc>
                <a:spcPct val="107000"/>
              </a:lnSpc>
              <a:spcBef>
                <a:spcPts val="0"/>
              </a:spcBef>
              <a:spcAft>
                <a:spcPts val="0"/>
              </a:spcAft>
              <a:buFont typeface="+mj-lt"/>
              <a:buAutoNum type="romanLcPeriod"/>
            </a:pPr>
            <a:r>
              <a:rPr lang="en-US" sz="1800" dirty="0">
                <a:effectLst/>
                <a:latin typeface="Calibri" panose="020F0502020204030204" pitchFamily="34" charset="0"/>
                <a:ea typeface="Calibri" panose="020F0502020204030204" pitchFamily="34" charset="0"/>
                <a:cs typeface="Calibri" panose="020F0502020204030204" pitchFamily="34" charset="0"/>
              </a:rPr>
              <a:t>Dimensions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800" dirty="0">
                <a:effectLst/>
                <a:latin typeface="Calibri" panose="020F0502020204030204" pitchFamily="34" charset="0"/>
                <a:ea typeface="Calibri" panose="020F0502020204030204" pitchFamily="34" charset="0"/>
                <a:cs typeface="Calibri" panose="020F0502020204030204" pitchFamily="34" charset="0"/>
              </a:rPr>
              <a:t>Ceiling assembly tags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800" dirty="0">
                <a:effectLst/>
                <a:latin typeface="Calibri" panose="020F0502020204030204" pitchFamily="34" charset="0"/>
                <a:ea typeface="Calibri" panose="020F0502020204030204" pitchFamily="34" charset="0"/>
                <a:cs typeface="Calibri" panose="020F0502020204030204" pitchFamily="34" charset="0"/>
              </a:rPr>
              <a:t>Height callouts for drop ceilings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ontent Placeholder 2">
            <a:extLst>
              <a:ext uri="{FF2B5EF4-FFF2-40B4-BE49-F238E27FC236}">
                <a16:creationId xmlns:a16="http://schemas.microsoft.com/office/drawing/2014/main" id="{C6691AB7-2F1C-E8D3-C649-2B9FB28344C7}"/>
              </a:ext>
            </a:extLst>
          </p:cNvPr>
          <p:cNvSpPr txBox="1">
            <a:spLocks/>
          </p:cNvSpPr>
          <p:nvPr/>
        </p:nvSpPr>
        <p:spPr>
          <a:xfrm>
            <a:off x="757908" y="1616560"/>
            <a:ext cx="5173456" cy="4838774"/>
          </a:xfrm>
          <a:prstGeom prst="rect">
            <a:avLst/>
          </a:prstGeom>
          <a:solidFill>
            <a:schemeClr val="bg1"/>
          </a:solidFill>
          <a:ln w="19050">
            <a:solidFill>
              <a:schemeClr val="tx1"/>
            </a:solidFill>
          </a:ln>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Building type Documentation:</a:t>
            </a:r>
          </a:p>
          <a:p>
            <a:r>
              <a:rPr lang="en-US" dirty="0"/>
              <a:t>Roof Plans (Overall &amp; Enlarged)</a:t>
            </a:r>
          </a:p>
          <a:p>
            <a:pPr marL="1143000" marR="0" lvl="2" indent="-228600">
              <a:lnSpc>
                <a:spcPct val="107000"/>
              </a:lnSpc>
              <a:spcBef>
                <a:spcPts val="0"/>
              </a:spcBef>
              <a:spcAft>
                <a:spcPts val="0"/>
              </a:spcAft>
              <a:buFont typeface="+mj-lt"/>
              <a:buAutoNum type="romanLcPeriod"/>
            </a:pPr>
            <a:r>
              <a:rPr lang="en-US" sz="1800" dirty="0">
                <a:effectLst/>
                <a:latin typeface="Calibri" panose="020F0502020204030204" pitchFamily="34" charset="0"/>
                <a:ea typeface="Calibri" panose="020F0502020204030204" pitchFamily="34" charset="0"/>
                <a:cs typeface="Calibri" panose="020F0502020204030204" pitchFamily="34" charset="0"/>
              </a:rPr>
              <a:t>Dimensions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800" dirty="0">
                <a:effectLst/>
                <a:latin typeface="Calibri" panose="020F0502020204030204" pitchFamily="34" charset="0"/>
                <a:ea typeface="Calibri" panose="020F0502020204030204" pitchFamily="34" charset="0"/>
                <a:cs typeface="Calibri" panose="020F0502020204030204" pitchFamily="34" charset="0"/>
              </a:rPr>
              <a:t>Parapet heights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800" dirty="0">
                <a:effectLst/>
                <a:latin typeface="Calibri" panose="020F0502020204030204" pitchFamily="34" charset="0"/>
                <a:ea typeface="Calibri" panose="020F0502020204030204" pitchFamily="34" charset="0"/>
                <a:cs typeface="Calibri" panose="020F0502020204030204" pitchFamily="34" charset="0"/>
              </a:rPr>
              <a:t>Slope arrows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Content Placeholder 2">
            <a:extLst>
              <a:ext uri="{FF2B5EF4-FFF2-40B4-BE49-F238E27FC236}">
                <a16:creationId xmlns:a16="http://schemas.microsoft.com/office/drawing/2014/main" id="{23AE9361-56B2-1B96-6344-CE5E48BEDDDB}"/>
              </a:ext>
            </a:extLst>
          </p:cNvPr>
          <p:cNvSpPr txBox="1">
            <a:spLocks/>
          </p:cNvSpPr>
          <p:nvPr/>
        </p:nvSpPr>
        <p:spPr>
          <a:xfrm>
            <a:off x="910308" y="1768960"/>
            <a:ext cx="5173456" cy="4838774"/>
          </a:xfrm>
          <a:prstGeom prst="rect">
            <a:avLst/>
          </a:prstGeom>
          <a:solidFill>
            <a:schemeClr val="bg1"/>
          </a:solidFill>
          <a:ln w="19050">
            <a:solidFill>
              <a:schemeClr val="tx1"/>
            </a:solidFill>
          </a:ln>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Building type Documentation:</a:t>
            </a:r>
          </a:p>
          <a:p>
            <a:r>
              <a:rPr lang="en-US" dirty="0"/>
              <a:t>Exterior Elevations</a:t>
            </a:r>
          </a:p>
          <a:p>
            <a:pPr marL="1143000" marR="0" lvl="2" indent="-228600">
              <a:lnSpc>
                <a:spcPct val="107000"/>
              </a:lnSpc>
              <a:spcBef>
                <a:spcPts val="0"/>
              </a:spcBef>
              <a:spcAft>
                <a:spcPts val="0"/>
              </a:spcAft>
              <a:buFont typeface="+mj-lt"/>
              <a:buAutoNum type="romanLcPeriod"/>
            </a:pPr>
            <a:r>
              <a:rPr lang="en-US" sz="1800" dirty="0">
                <a:effectLst/>
                <a:latin typeface="Calibri" panose="020F0502020204030204" pitchFamily="34" charset="0"/>
                <a:ea typeface="Calibri" panose="020F0502020204030204" pitchFamily="34" charset="0"/>
                <a:cs typeface="Calibri" panose="020F0502020204030204" pitchFamily="34" charset="0"/>
              </a:rPr>
              <a:t>Dimensions (where applicable)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800" dirty="0">
                <a:effectLst/>
                <a:latin typeface="Calibri" panose="020F0502020204030204" pitchFamily="34" charset="0"/>
                <a:ea typeface="Calibri" panose="020F0502020204030204" pitchFamily="34" charset="0"/>
                <a:cs typeface="Calibri" panose="020F0502020204030204" pitchFamily="34" charset="0"/>
              </a:rPr>
              <a:t>Material Tags</a:t>
            </a:r>
          </a:p>
          <a:p>
            <a:r>
              <a:rPr lang="en-US" dirty="0"/>
              <a:t>Building Sections</a:t>
            </a:r>
          </a:p>
          <a:p>
            <a:pPr marL="1143000" marR="0" lvl="2" indent="-228600">
              <a:lnSpc>
                <a:spcPct val="107000"/>
              </a:lnSpc>
              <a:spcBef>
                <a:spcPts val="0"/>
              </a:spcBef>
              <a:spcAft>
                <a:spcPts val="0"/>
              </a:spcAft>
              <a:buFont typeface="+mj-lt"/>
              <a:buAutoNum type="romanLcPeriod"/>
            </a:pPr>
            <a:r>
              <a:rPr lang="en-US" sz="1800" dirty="0">
                <a:effectLst/>
                <a:latin typeface="Calibri" panose="020F0502020204030204" pitchFamily="34" charset="0"/>
                <a:ea typeface="Calibri" panose="020F0502020204030204" pitchFamily="34" charset="0"/>
                <a:cs typeface="Calibri" panose="020F0502020204030204" pitchFamily="34" charset="0"/>
              </a:rPr>
              <a:t>Dimensions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800" dirty="0">
                <a:effectLst/>
                <a:latin typeface="Calibri" panose="020F0502020204030204" pitchFamily="34" charset="0"/>
                <a:ea typeface="Calibri" panose="020F0502020204030204" pitchFamily="34" charset="0"/>
                <a:cs typeface="Calibri" panose="020F0502020204030204" pitchFamily="34" charset="0"/>
              </a:rPr>
              <a:t>Assembly tags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800" dirty="0">
                <a:effectLst/>
                <a:latin typeface="Calibri" panose="020F0502020204030204" pitchFamily="34" charset="0"/>
                <a:ea typeface="Calibri" panose="020F0502020204030204" pitchFamily="34" charset="0"/>
                <a:cs typeface="Calibri" panose="020F0502020204030204" pitchFamily="34" charset="0"/>
              </a:rPr>
              <a:t>Detail components if applicable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294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BCF04-B51A-643F-746C-07FB00C64BF2}"/>
              </a:ext>
            </a:extLst>
          </p:cNvPr>
          <p:cNvSpPr>
            <a:spLocks noGrp="1"/>
          </p:cNvSpPr>
          <p:nvPr>
            <p:ph type="title"/>
          </p:nvPr>
        </p:nvSpPr>
        <p:spPr/>
        <p:txBody>
          <a:bodyPr/>
          <a:lstStyle/>
          <a:p>
            <a:r>
              <a:rPr lang="en-US" b="1" dirty="0">
                <a:latin typeface="+mn-lt"/>
              </a:rPr>
              <a:t>UNIT TYPE FILES</a:t>
            </a:r>
          </a:p>
        </p:txBody>
      </p:sp>
      <p:sp>
        <p:nvSpPr>
          <p:cNvPr id="3" name="Content Placeholder 2">
            <a:extLst>
              <a:ext uri="{FF2B5EF4-FFF2-40B4-BE49-F238E27FC236}">
                <a16:creationId xmlns:a16="http://schemas.microsoft.com/office/drawing/2014/main" id="{4DE481BA-45FD-D194-C88D-99D611463314}"/>
              </a:ext>
            </a:extLst>
          </p:cNvPr>
          <p:cNvSpPr>
            <a:spLocks noGrp="1"/>
          </p:cNvSpPr>
          <p:nvPr>
            <p:ph idx="1"/>
          </p:nvPr>
        </p:nvSpPr>
        <p:spPr>
          <a:xfrm>
            <a:off x="586089" y="1690688"/>
            <a:ext cx="3212206" cy="4351338"/>
          </a:xfrm>
        </p:spPr>
        <p:txBody>
          <a:bodyPr/>
          <a:lstStyle/>
          <a:p>
            <a:pPr indent="0">
              <a:spcBef>
                <a:spcPts val="0"/>
              </a:spcBef>
              <a:buNone/>
            </a:pPr>
            <a:r>
              <a:rPr lang="en-US" sz="1800" dirty="0">
                <a:effectLst/>
                <a:latin typeface="Calibri" panose="020F0502020204030204" pitchFamily="34" charset="0"/>
                <a:ea typeface="Times New Roman" panose="02020603050405020304" pitchFamily="18" charset="0"/>
              </a:rPr>
              <a:t>Unit Type files will always be independent. No files are to be linked inside of a unit type file.  </a:t>
            </a:r>
          </a:p>
          <a:p>
            <a:pPr indent="0">
              <a:spcBef>
                <a:spcPts val="0"/>
              </a:spcBef>
              <a:buNone/>
            </a:pPr>
            <a:endParaRPr lang="en-US" sz="1800" dirty="0">
              <a:effectLst/>
              <a:latin typeface="Calibri" panose="020F0502020204030204" pitchFamily="34" charset="0"/>
              <a:ea typeface="Times New Roman" panose="02020603050405020304" pitchFamily="18" charset="0"/>
            </a:endParaRPr>
          </a:p>
          <a:p>
            <a:pPr indent="0">
              <a:spcBef>
                <a:spcPts val="0"/>
              </a:spcBef>
              <a:buNone/>
            </a:pPr>
            <a:r>
              <a:rPr lang="en-US" sz="1800" dirty="0">
                <a:effectLst/>
                <a:latin typeface="Calibri" panose="020F0502020204030204" pitchFamily="34" charset="0"/>
                <a:ea typeface="Times New Roman" panose="02020603050405020304" pitchFamily="18" charset="0"/>
              </a:rPr>
              <a:t>The relevant units will be linked to their designated building type as overlays and all units will also be linked as attachments to the documentation file to create the unit farm. It is important to follow these guidelines so that pre-set schedules, view templates and </a:t>
            </a:r>
            <a:r>
              <a:rPr lang="en-US" sz="1800" dirty="0" err="1">
                <a:effectLst/>
                <a:latin typeface="Calibri" panose="020F0502020204030204" pitchFamily="34" charset="0"/>
                <a:ea typeface="Times New Roman" panose="02020603050405020304" pitchFamily="18" charset="0"/>
              </a:rPr>
              <a:t>worksets</a:t>
            </a:r>
            <a:r>
              <a:rPr lang="en-US" sz="1800" dirty="0">
                <a:effectLst/>
                <a:latin typeface="Calibri" panose="020F0502020204030204" pitchFamily="34" charset="0"/>
                <a:ea typeface="Times New Roman" panose="02020603050405020304" pitchFamily="18" charset="0"/>
              </a:rPr>
              <a:t> in the documentation file function correctly. </a:t>
            </a:r>
            <a:endParaRPr lang="en-US" dirty="0"/>
          </a:p>
        </p:txBody>
      </p:sp>
      <p:pic>
        <p:nvPicPr>
          <p:cNvPr id="6" name="Picture 5">
            <a:extLst>
              <a:ext uri="{FF2B5EF4-FFF2-40B4-BE49-F238E27FC236}">
                <a16:creationId xmlns:a16="http://schemas.microsoft.com/office/drawing/2014/main" id="{4DF79BC2-9321-121D-9C5B-4B91608C1B41}"/>
              </a:ext>
            </a:extLst>
          </p:cNvPr>
          <p:cNvPicPr>
            <a:picLocks noChangeAspect="1"/>
          </p:cNvPicPr>
          <p:nvPr/>
        </p:nvPicPr>
        <p:blipFill>
          <a:blip r:embed="rId2"/>
          <a:stretch>
            <a:fillRect/>
          </a:stretch>
        </p:blipFill>
        <p:spPr>
          <a:xfrm>
            <a:off x="3971731" y="1690688"/>
            <a:ext cx="5050992" cy="3795099"/>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9B013919-9E5F-7D9A-BBA6-87358C048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1165" y="2063487"/>
            <a:ext cx="2261944" cy="3049499"/>
          </a:xfrm>
          <a:prstGeom prst="rect">
            <a:avLst/>
          </a:prstGeom>
          <a:ln w="19050">
            <a:solidFill>
              <a:schemeClr val="tx1"/>
            </a:solidFill>
          </a:ln>
          <a:effectLst/>
          <a:scene3d>
            <a:camera prst="orthographicFront"/>
            <a:lightRig rig="threePt" dir="t"/>
          </a:scene3d>
          <a:sp3d prstMaterial="matte"/>
        </p:spPr>
      </p:pic>
      <p:grpSp>
        <p:nvGrpSpPr>
          <p:cNvPr id="8" name="Group 7">
            <a:extLst>
              <a:ext uri="{FF2B5EF4-FFF2-40B4-BE49-F238E27FC236}">
                <a16:creationId xmlns:a16="http://schemas.microsoft.com/office/drawing/2014/main" id="{F5B45BE1-3529-CAD0-3910-0E8E61C8AD13}"/>
              </a:ext>
            </a:extLst>
          </p:cNvPr>
          <p:cNvGrpSpPr/>
          <p:nvPr/>
        </p:nvGrpSpPr>
        <p:grpSpPr>
          <a:xfrm>
            <a:off x="8955810" y="476935"/>
            <a:ext cx="1616629" cy="1114076"/>
            <a:chOff x="5544778" y="1460358"/>
            <a:chExt cx="1616629" cy="1114076"/>
          </a:xfrm>
        </p:grpSpPr>
        <p:pic>
          <p:nvPicPr>
            <p:cNvPr id="9" name="Graphic 8" descr="Unfollow with solid fill">
              <a:extLst>
                <a:ext uri="{FF2B5EF4-FFF2-40B4-BE49-F238E27FC236}">
                  <a16:creationId xmlns:a16="http://schemas.microsoft.com/office/drawing/2014/main" id="{4A7B2FEB-5915-3AD5-B074-9784262692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95893" y="1460358"/>
              <a:ext cx="914400" cy="914400"/>
            </a:xfrm>
            <a:prstGeom prst="rect">
              <a:avLst/>
            </a:prstGeom>
          </p:spPr>
        </p:pic>
        <p:sp>
          <p:nvSpPr>
            <p:cNvPr id="10" name="TextBox 9">
              <a:extLst>
                <a:ext uri="{FF2B5EF4-FFF2-40B4-BE49-F238E27FC236}">
                  <a16:creationId xmlns:a16="http://schemas.microsoft.com/office/drawing/2014/main" id="{FA52731A-828E-B403-B2B3-FDE64CC9CE3E}"/>
                </a:ext>
              </a:extLst>
            </p:cNvPr>
            <p:cNvSpPr txBox="1"/>
            <p:nvPr/>
          </p:nvSpPr>
          <p:spPr>
            <a:xfrm>
              <a:off x="5544778" y="2266657"/>
              <a:ext cx="1616629" cy="307777"/>
            </a:xfrm>
            <a:prstGeom prst="rect">
              <a:avLst/>
            </a:prstGeom>
            <a:noFill/>
          </p:spPr>
          <p:txBody>
            <a:bodyPr wrap="square" rtlCol="0">
              <a:spAutoFit/>
            </a:bodyPr>
            <a:lstStyle/>
            <a:p>
              <a:pPr algn="ctr"/>
              <a:r>
                <a:rPr lang="en-US" sz="1400" b="1" dirty="0"/>
                <a:t>BUILDING FILE</a:t>
              </a:r>
            </a:p>
          </p:txBody>
        </p:sp>
      </p:grpSp>
      <p:sp>
        <p:nvSpPr>
          <p:cNvPr id="11" name="Arrow: Down 10">
            <a:extLst>
              <a:ext uri="{FF2B5EF4-FFF2-40B4-BE49-F238E27FC236}">
                <a16:creationId xmlns:a16="http://schemas.microsoft.com/office/drawing/2014/main" id="{8F48904B-AA4B-19C0-307B-BDBD5DBCE7D0}"/>
              </a:ext>
            </a:extLst>
          </p:cNvPr>
          <p:cNvSpPr/>
          <p:nvPr/>
        </p:nvSpPr>
        <p:spPr>
          <a:xfrm rot="10800000">
            <a:off x="11149337" y="1584944"/>
            <a:ext cx="118583" cy="24876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001B9A8-2F20-31DA-0D91-D4E2C7EECDC7}"/>
              </a:ext>
            </a:extLst>
          </p:cNvPr>
          <p:cNvGrpSpPr/>
          <p:nvPr/>
        </p:nvGrpSpPr>
        <p:grpSpPr>
          <a:xfrm>
            <a:off x="10341022" y="470868"/>
            <a:ext cx="1616629" cy="1329519"/>
            <a:chOff x="5544778" y="1460358"/>
            <a:chExt cx="1616629" cy="1329519"/>
          </a:xfrm>
        </p:grpSpPr>
        <p:pic>
          <p:nvPicPr>
            <p:cNvPr id="5" name="Graphic 4" descr="Unfollow with solid fill">
              <a:extLst>
                <a:ext uri="{FF2B5EF4-FFF2-40B4-BE49-F238E27FC236}">
                  <a16:creationId xmlns:a16="http://schemas.microsoft.com/office/drawing/2014/main" id="{B7C98C35-D950-D33F-267E-3AB5802AB6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95893" y="1460358"/>
              <a:ext cx="914400" cy="914400"/>
            </a:xfrm>
            <a:prstGeom prst="rect">
              <a:avLst/>
            </a:prstGeom>
          </p:spPr>
        </p:pic>
        <p:sp>
          <p:nvSpPr>
            <p:cNvPr id="15" name="TextBox 14">
              <a:extLst>
                <a:ext uri="{FF2B5EF4-FFF2-40B4-BE49-F238E27FC236}">
                  <a16:creationId xmlns:a16="http://schemas.microsoft.com/office/drawing/2014/main" id="{BB1D598A-5B7C-2F9C-5363-CC330FB35A5D}"/>
                </a:ext>
              </a:extLst>
            </p:cNvPr>
            <p:cNvSpPr txBox="1"/>
            <p:nvPr/>
          </p:nvSpPr>
          <p:spPr>
            <a:xfrm>
              <a:off x="5544778" y="2266657"/>
              <a:ext cx="1616629" cy="523220"/>
            </a:xfrm>
            <a:prstGeom prst="rect">
              <a:avLst/>
            </a:prstGeom>
            <a:noFill/>
          </p:spPr>
          <p:txBody>
            <a:bodyPr wrap="square" rtlCol="0">
              <a:spAutoFit/>
            </a:bodyPr>
            <a:lstStyle/>
            <a:p>
              <a:pPr algn="ctr"/>
              <a:r>
                <a:rPr lang="en-US" sz="1400" b="1" dirty="0"/>
                <a:t>DOCUMENTATION FILE</a:t>
              </a:r>
            </a:p>
          </p:txBody>
        </p:sp>
      </p:grpSp>
      <p:sp>
        <p:nvSpPr>
          <p:cNvPr id="16" name="Arrow: Down 15">
            <a:extLst>
              <a:ext uri="{FF2B5EF4-FFF2-40B4-BE49-F238E27FC236}">
                <a16:creationId xmlns:a16="http://schemas.microsoft.com/office/drawing/2014/main" id="{1CA5E8F9-9740-C203-9593-F495B3EA0328}"/>
              </a:ext>
            </a:extLst>
          </p:cNvPr>
          <p:cNvSpPr/>
          <p:nvPr/>
        </p:nvSpPr>
        <p:spPr>
          <a:xfrm rot="10800000">
            <a:off x="9635558" y="1580510"/>
            <a:ext cx="118583" cy="24876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97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3545</TotalTime>
  <Words>594</Words>
  <Application>Microsoft Office PowerPoint</Application>
  <PresentationFormat>Widescreen</PresentationFormat>
  <Paragraphs>151</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Stencil Std</vt:lpstr>
      <vt:lpstr>Times New Roman</vt:lpstr>
      <vt:lpstr>Office Theme</vt:lpstr>
      <vt:lpstr>GARDEN PROJECT WORKFLOW</vt:lpstr>
      <vt:lpstr>GARDEN STYLE PROJECTS</vt:lpstr>
      <vt:lpstr>SINGLE BUILDING PROJECT WORKFLOW</vt:lpstr>
      <vt:lpstr>GARDEN PROJECT WORKFLOW</vt:lpstr>
      <vt:lpstr>LINKING SCHEMA</vt:lpstr>
      <vt:lpstr>Building Type Files</vt:lpstr>
      <vt:lpstr>BUILDING TYPE FILES</vt:lpstr>
      <vt:lpstr>BUILDING TYPE FILES</vt:lpstr>
      <vt:lpstr>UNIT TYPE FILES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jhon Heredia</dc:creator>
  <cp:lastModifiedBy>Andres Fernandez</cp:lastModifiedBy>
  <cp:revision>85</cp:revision>
  <cp:lastPrinted>2022-11-20T04:28:42Z</cp:lastPrinted>
  <dcterms:created xsi:type="dcterms:W3CDTF">2022-11-15T03:56:20Z</dcterms:created>
  <dcterms:modified xsi:type="dcterms:W3CDTF">2023-05-11T00:01:52Z</dcterms:modified>
</cp:coreProperties>
</file>